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image3.jpeg" ContentType="image/jpeg"/>
  <Override PartName="/ppt/notesSlides/notesSlide1.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DFE8"/>
          </a:solidFill>
        </a:fill>
      </a:tcStyle>
    </a:wholeTbl>
    <a:band2H>
      <a:tcTxStyle b="def" i="def"/>
      <a:tcStyle>
        <a:tcBdr/>
        <a:fill>
          <a:solidFill>
            <a:srgbClr val="E7F0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hape 110"/>
          <p:cNvSpPr/>
          <p:nvPr>
            <p:ph type="sldImg"/>
          </p:nvPr>
        </p:nvSpPr>
        <p:spPr>
          <a:xfrm>
            <a:off x="1143000" y="685800"/>
            <a:ext cx="4572000" cy="3429000"/>
          </a:xfrm>
          <a:prstGeom prst="rect">
            <a:avLst/>
          </a:prstGeom>
        </p:spPr>
        <p:txBody>
          <a:bodyPr/>
          <a:lstStyle/>
          <a:p>
            <a:pPr/>
          </a:p>
        </p:txBody>
      </p:sp>
      <p:sp>
        <p:nvSpPr>
          <p:cNvPr id="111" name="Shape 11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Calibri"/>
      </a:defRPr>
    </a:lvl1pPr>
    <a:lvl2pPr indent="228600" latinLnBrk="0">
      <a:spcBef>
        <a:spcPts val="400"/>
      </a:spcBef>
      <a:defRPr sz="1200">
        <a:latin typeface="+mj-lt"/>
        <a:ea typeface="+mj-ea"/>
        <a:cs typeface="+mj-cs"/>
        <a:sym typeface="Calibri"/>
      </a:defRPr>
    </a:lvl2pPr>
    <a:lvl3pPr indent="457200" latinLnBrk="0">
      <a:spcBef>
        <a:spcPts val="400"/>
      </a:spcBef>
      <a:defRPr sz="1200">
        <a:latin typeface="+mj-lt"/>
        <a:ea typeface="+mj-ea"/>
        <a:cs typeface="+mj-cs"/>
        <a:sym typeface="Calibri"/>
      </a:defRPr>
    </a:lvl3pPr>
    <a:lvl4pPr indent="685800" latinLnBrk="0">
      <a:spcBef>
        <a:spcPts val="400"/>
      </a:spcBef>
      <a:defRPr sz="1200">
        <a:latin typeface="+mj-lt"/>
        <a:ea typeface="+mj-ea"/>
        <a:cs typeface="+mj-cs"/>
        <a:sym typeface="Calibri"/>
      </a:defRPr>
    </a:lvl4pPr>
    <a:lvl5pPr indent="914400" latinLnBrk="0">
      <a:spcBef>
        <a:spcPts val="400"/>
      </a:spcBef>
      <a:defRPr sz="1200">
        <a:latin typeface="+mj-lt"/>
        <a:ea typeface="+mj-ea"/>
        <a:cs typeface="+mj-cs"/>
        <a:sym typeface="Calibri"/>
      </a:defRPr>
    </a:lvl5pPr>
    <a:lvl6pPr indent="1143000" latinLnBrk="0">
      <a:spcBef>
        <a:spcPts val="400"/>
      </a:spcBef>
      <a:defRPr sz="1200">
        <a:latin typeface="+mj-lt"/>
        <a:ea typeface="+mj-ea"/>
        <a:cs typeface="+mj-cs"/>
        <a:sym typeface="Calibri"/>
      </a:defRPr>
    </a:lvl6pPr>
    <a:lvl7pPr indent="1371600" latinLnBrk="0">
      <a:spcBef>
        <a:spcPts val="400"/>
      </a:spcBef>
      <a:defRPr sz="1200">
        <a:latin typeface="+mj-lt"/>
        <a:ea typeface="+mj-ea"/>
        <a:cs typeface="+mj-cs"/>
        <a:sym typeface="Calibri"/>
      </a:defRPr>
    </a:lvl7pPr>
    <a:lvl8pPr indent="1600200" latinLnBrk="0">
      <a:spcBef>
        <a:spcPts val="400"/>
      </a:spcBef>
      <a:defRPr sz="1200">
        <a:latin typeface="+mj-lt"/>
        <a:ea typeface="+mj-ea"/>
        <a:cs typeface="+mj-cs"/>
        <a:sym typeface="Calibri"/>
      </a:defRPr>
    </a:lvl8pPr>
    <a:lvl9pPr indent="1828800" latinLnBrk="0">
      <a:spcBef>
        <a:spcPts val="400"/>
      </a:spcBef>
      <a:defRPr sz="1200">
        <a:latin typeface="+mj-lt"/>
        <a:ea typeface="+mj-ea"/>
        <a:cs typeface="+mj-cs"/>
        <a:sym typeface="Calibri"/>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 name="Shape 137"/>
          <p:cNvSpPr/>
          <p:nvPr>
            <p:ph type="sldImg"/>
          </p:nvPr>
        </p:nvSpPr>
        <p:spPr>
          <a:prstGeom prst="rect">
            <a:avLst/>
          </a:prstGeom>
        </p:spPr>
        <p:txBody>
          <a:bodyPr/>
          <a:lstStyle/>
          <a:p>
            <a:pPr/>
          </a:p>
        </p:txBody>
      </p:sp>
      <p:sp>
        <p:nvSpPr>
          <p:cNvPr id="138" name="Shape 138"/>
          <p:cNvSpPr/>
          <p:nvPr>
            <p:ph type="body" sz="quarter" idx="1"/>
          </p:nvPr>
        </p:nvSpPr>
        <p:spPr>
          <a:prstGeom prst="rect">
            <a:avLst/>
          </a:prstGeom>
        </p:spPr>
        <p:txBody>
          <a:bodyPr/>
          <a:lstStyle>
            <a:lvl1pPr>
              <a:spcBef>
                <a:spcPts val="0"/>
              </a:spcBef>
            </a:lvl1pPr>
          </a:lstStyle>
          <a:p>
            <a:pPr/>
            <a:r>
              <a:t>diagram</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3.png"/><Relationship Id="rId4" Type="http://schemas.openxmlformats.org/officeDocument/2006/relationships/image" Target="../media/image4.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3.png"/><Relationship Id="rId4" Type="http://schemas.openxmlformats.org/officeDocument/2006/relationships/image" Target="../media/image4.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3.png"/><Relationship Id="rId4" Type="http://schemas.openxmlformats.org/officeDocument/2006/relationships/image" Target="../media/image4.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3.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Default">
    <p:spTree>
      <p:nvGrpSpPr>
        <p:cNvPr id="1" name=""/>
        <p:cNvGrpSpPr/>
        <p:nvPr/>
      </p:nvGrpSpPr>
      <p:grpSpPr>
        <a:xfrm>
          <a:off x="0" y="0"/>
          <a:ext cx="0" cy="0"/>
          <a:chOff x="0" y="0"/>
          <a:chExt cx="0" cy="0"/>
        </a:xfrm>
      </p:grpSpPr>
      <p:sp>
        <p:nvSpPr>
          <p:cNvPr id="17" name="Shape 17"/>
          <p:cNvSpPr/>
          <p:nvPr/>
        </p:nvSpPr>
        <p:spPr>
          <a:xfrm>
            <a:off x="500061" y="5945187"/>
            <a:ext cx="4940303" cy="9207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28"/>
                </a:moveTo>
                <a:lnTo>
                  <a:pt x="21600" y="21600"/>
                </a:lnTo>
                <a:lnTo>
                  <a:pt x="16039" y="21600"/>
                </a:lnTo>
                <a:lnTo>
                  <a:pt x="3" y="0"/>
                </a:lnTo>
              </a:path>
            </a:pathLst>
          </a:custGeom>
          <a:solidFill>
            <a:srgbClr val="9FCBDC">
              <a:alpha val="39999"/>
            </a:srgbClr>
          </a:solidFill>
          <a:ln w="12700">
            <a:miter lim="400000"/>
          </a:ln>
        </p:spPr>
        <p:txBody>
          <a:bodyPr lIns="45718" tIns="45718" rIns="45718" bIns="45718"/>
          <a:lstStyle/>
          <a:p>
            <a:pPr>
              <a:defRPr>
                <a:latin typeface="Arial"/>
                <a:ea typeface="Arial"/>
                <a:cs typeface="Arial"/>
                <a:sym typeface="Arial"/>
              </a:defRPr>
            </a:pPr>
          </a:p>
        </p:txBody>
      </p:sp>
      <p:sp>
        <p:nvSpPr>
          <p:cNvPr id="18" name="Shape 18"/>
          <p:cNvSpPr/>
          <p:nvPr/>
        </p:nvSpPr>
        <p:spPr>
          <a:xfrm>
            <a:off x="485775" y="5938837"/>
            <a:ext cx="3690938" cy="9334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490"/>
                </a:lnTo>
                <a:lnTo>
                  <a:pt x="17057" y="21600"/>
                </a:lnTo>
                <a:lnTo>
                  <a:pt x="46" y="147"/>
                </a:lnTo>
              </a:path>
            </a:pathLst>
          </a:custGeom>
          <a:solidFill>
            <a:srgbClr val="000000"/>
          </a:solidFill>
          <a:ln w="12700">
            <a:miter lim="400000"/>
          </a:ln>
        </p:spPr>
        <p:txBody>
          <a:bodyPr lIns="45718" tIns="45718" rIns="45718" bIns="45718"/>
          <a:lstStyle/>
          <a:p>
            <a:pPr>
              <a:defRPr>
                <a:latin typeface="Arial"/>
                <a:ea typeface="Arial"/>
                <a:cs typeface="Arial"/>
                <a:sym typeface="Arial"/>
              </a:defRPr>
            </a:pPr>
          </a:p>
        </p:txBody>
      </p:sp>
      <p:pic>
        <p:nvPicPr>
          <p:cNvPr id="19" name="image1.png"/>
          <p:cNvPicPr>
            <a:picLocks noChangeAspect="1"/>
          </p:cNvPicPr>
          <p:nvPr/>
        </p:nvPicPr>
        <p:blipFill>
          <a:blip r:embed="rId2">
            <a:extLst/>
          </a:blip>
          <a:stretch>
            <a:fillRect/>
          </a:stretch>
        </p:blipFill>
        <p:spPr>
          <a:xfrm>
            <a:off x="-6350" y="5791200"/>
            <a:ext cx="3402013" cy="1079500"/>
          </a:xfrm>
          <a:prstGeom prst="rect">
            <a:avLst/>
          </a:prstGeom>
          <a:ln w="12700">
            <a:miter lim="400000"/>
          </a:ln>
        </p:spPr>
      </p:pic>
      <p:pic>
        <p:nvPicPr>
          <p:cNvPr id="20" name="image2.png"/>
          <p:cNvPicPr>
            <a:picLocks noChangeAspect="1"/>
          </p:cNvPicPr>
          <p:nvPr/>
        </p:nvPicPr>
        <p:blipFill>
          <a:blip r:embed="rId3">
            <a:extLst/>
          </a:blip>
          <a:stretch>
            <a:fillRect/>
          </a:stretch>
        </p:blipFill>
        <p:spPr>
          <a:xfrm>
            <a:off x="-19050" y="5778500"/>
            <a:ext cx="3414713" cy="1098550"/>
          </a:xfrm>
          <a:prstGeom prst="rect">
            <a:avLst/>
          </a:prstGeom>
          <a:ln w="12700">
            <a:miter lim="400000"/>
          </a:ln>
        </p:spPr>
      </p:pic>
      <p:sp>
        <p:nvSpPr>
          <p:cNvPr id="21" name="Shape 21"/>
          <p:cNvSpPr/>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28" name="Shape 28"/>
          <p:cNvSpPr/>
          <p:nvPr>
            <p:ph type="title"/>
          </p:nvPr>
        </p:nvSpPr>
        <p:spPr>
          <a:prstGeom prst="rect">
            <a:avLst/>
          </a:prstGeom>
        </p:spPr>
        <p:txBody>
          <a:bodyPr/>
          <a:lstStyle/>
          <a:p>
            <a:pPr/>
            <a:r>
              <a:t>Текст заголовка</a:t>
            </a:r>
          </a:p>
        </p:txBody>
      </p:sp>
      <p:sp>
        <p:nvSpPr>
          <p:cNvPr id="29" name="Shape 29"/>
          <p:cNvSpPr/>
          <p:nvPr>
            <p:ph type="body" idx="1"/>
          </p:nvPr>
        </p:nvSpPr>
        <p:spPr>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0" name="Shape 3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7" name="Shape 37"/>
          <p:cNvSpPr/>
          <p:nvPr/>
        </p:nvSpPr>
        <p:spPr>
          <a:xfrm>
            <a:off x="500061" y="5945187"/>
            <a:ext cx="4940303" cy="9207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28"/>
                </a:moveTo>
                <a:lnTo>
                  <a:pt x="21600" y="21600"/>
                </a:lnTo>
                <a:lnTo>
                  <a:pt x="16039" y="21600"/>
                </a:lnTo>
                <a:lnTo>
                  <a:pt x="3" y="0"/>
                </a:lnTo>
              </a:path>
            </a:pathLst>
          </a:custGeom>
          <a:solidFill>
            <a:srgbClr val="9FCBDC">
              <a:alpha val="39999"/>
            </a:srgbClr>
          </a:solidFill>
          <a:ln w="12700">
            <a:miter lim="400000"/>
          </a:ln>
        </p:spPr>
        <p:txBody>
          <a:bodyPr lIns="45718" tIns="45718" rIns="45718" bIns="45718"/>
          <a:lstStyle/>
          <a:p>
            <a:pPr>
              <a:defRPr>
                <a:latin typeface="Arial"/>
                <a:ea typeface="Arial"/>
                <a:cs typeface="Arial"/>
                <a:sym typeface="Arial"/>
              </a:defRPr>
            </a:pPr>
          </a:p>
        </p:txBody>
      </p:sp>
      <p:sp>
        <p:nvSpPr>
          <p:cNvPr id="38" name="Shape 38"/>
          <p:cNvSpPr/>
          <p:nvPr/>
        </p:nvSpPr>
        <p:spPr>
          <a:xfrm>
            <a:off x="485775" y="5938837"/>
            <a:ext cx="3690938" cy="9334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490"/>
                </a:lnTo>
                <a:lnTo>
                  <a:pt x="17057" y="21600"/>
                </a:lnTo>
                <a:lnTo>
                  <a:pt x="46" y="147"/>
                </a:lnTo>
              </a:path>
            </a:pathLst>
          </a:custGeom>
          <a:solidFill>
            <a:srgbClr val="000000"/>
          </a:solidFill>
          <a:ln w="12700">
            <a:miter lim="400000"/>
          </a:ln>
        </p:spPr>
        <p:txBody>
          <a:bodyPr lIns="45718" tIns="45718" rIns="45718" bIns="45718"/>
          <a:lstStyle/>
          <a:p>
            <a:pPr>
              <a:defRPr>
                <a:latin typeface="Arial"/>
                <a:ea typeface="Arial"/>
                <a:cs typeface="Arial"/>
                <a:sym typeface="Arial"/>
              </a:defRPr>
            </a:pPr>
          </a:p>
        </p:txBody>
      </p:sp>
      <p:pic>
        <p:nvPicPr>
          <p:cNvPr id="39" name="image1.png"/>
          <p:cNvPicPr>
            <a:picLocks noChangeAspect="1"/>
          </p:cNvPicPr>
          <p:nvPr/>
        </p:nvPicPr>
        <p:blipFill>
          <a:blip r:embed="rId3">
            <a:extLst/>
          </a:blip>
          <a:stretch>
            <a:fillRect/>
          </a:stretch>
        </p:blipFill>
        <p:spPr>
          <a:xfrm>
            <a:off x="-6350" y="5791200"/>
            <a:ext cx="3402013" cy="1079500"/>
          </a:xfrm>
          <a:prstGeom prst="rect">
            <a:avLst/>
          </a:prstGeom>
          <a:ln w="12700">
            <a:miter lim="400000"/>
          </a:ln>
        </p:spPr>
      </p:pic>
      <p:pic>
        <p:nvPicPr>
          <p:cNvPr id="40" name="image2.png"/>
          <p:cNvPicPr>
            <a:picLocks noChangeAspect="1"/>
          </p:cNvPicPr>
          <p:nvPr/>
        </p:nvPicPr>
        <p:blipFill>
          <a:blip r:embed="rId4">
            <a:extLst/>
          </a:blip>
          <a:stretch>
            <a:fillRect/>
          </a:stretch>
        </p:blipFill>
        <p:spPr>
          <a:xfrm>
            <a:off x="-19050" y="5778500"/>
            <a:ext cx="3414713" cy="1098550"/>
          </a:xfrm>
          <a:prstGeom prst="rect">
            <a:avLst/>
          </a:prstGeom>
          <a:ln w="12700">
            <a:miter lim="400000"/>
          </a:ln>
        </p:spPr>
      </p:pic>
      <p:sp>
        <p:nvSpPr>
          <p:cNvPr id="41" name="Shape 41"/>
          <p:cNvSpPr/>
          <p:nvPr/>
        </p:nvSpPr>
        <p:spPr>
          <a:xfrm>
            <a:off x="3636962" y="3005136"/>
            <a:ext cx="182564" cy="228602"/>
          </a:xfrm>
          <a:prstGeom prst="chevron">
            <a:avLst>
              <a:gd name="adj" fmla="val 50000"/>
            </a:avLst>
          </a:prstGeom>
          <a:gradFill>
            <a:gsLst>
              <a:gs pos="0">
                <a:srgbClr val="7FC4DD"/>
              </a:gs>
              <a:gs pos="27998">
                <a:srgbClr val="50B8DA"/>
              </a:gs>
              <a:gs pos="100000">
                <a:srgbClr val="1389A6"/>
              </a:gs>
            </a:gsLst>
            <a:lin ang="5400000"/>
          </a:gradFill>
          <a:ln w="3175" cap="rnd">
            <a:solidFill>
              <a:srgbClr val="1E768C"/>
            </a:solidFill>
          </a:ln>
          <a:effectLst>
            <a:outerShdw sx="100000" sy="100000" kx="0" ky="0" algn="b" rotWithShape="0" blurRad="50800" dist="25400" dir="5400000">
              <a:srgbClr val="000000">
                <a:alpha val="45999"/>
              </a:srgbClr>
            </a:outerShdw>
          </a:effectLst>
        </p:spPr>
        <p:txBody>
          <a:bodyPr lIns="45718" tIns="45718" rIns="45718" bIns="45718" anchor="ctr"/>
          <a:lstStyle/>
          <a:p>
            <a:pPr>
              <a:defRPr>
                <a:solidFill>
                  <a:srgbClr val="FFFFFF"/>
                </a:solidFill>
                <a:latin typeface="Lucida Sans Unicode"/>
                <a:ea typeface="Lucida Sans Unicode"/>
                <a:cs typeface="Lucida Sans Unicode"/>
                <a:sym typeface="Lucida Sans Unicode"/>
              </a:defRPr>
            </a:pPr>
          </a:p>
        </p:txBody>
      </p:sp>
      <p:sp>
        <p:nvSpPr>
          <p:cNvPr id="42" name="Shape 42"/>
          <p:cNvSpPr/>
          <p:nvPr/>
        </p:nvSpPr>
        <p:spPr>
          <a:xfrm>
            <a:off x="3449637" y="3005136"/>
            <a:ext cx="184152" cy="228602"/>
          </a:xfrm>
          <a:prstGeom prst="chevron">
            <a:avLst>
              <a:gd name="adj" fmla="val 50000"/>
            </a:avLst>
          </a:prstGeom>
          <a:gradFill>
            <a:gsLst>
              <a:gs pos="0">
                <a:srgbClr val="7FC4DD"/>
              </a:gs>
              <a:gs pos="27998">
                <a:srgbClr val="50B8DA"/>
              </a:gs>
              <a:gs pos="100000">
                <a:srgbClr val="1389A6"/>
              </a:gs>
            </a:gsLst>
            <a:lin ang="5400000"/>
          </a:gradFill>
          <a:ln w="3175" cap="rnd">
            <a:solidFill>
              <a:srgbClr val="1E768C"/>
            </a:solidFill>
          </a:ln>
          <a:effectLst>
            <a:outerShdw sx="100000" sy="100000" kx="0" ky="0" algn="b" rotWithShape="0" blurRad="50800" dist="25400" dir="5400000">
              <a:srgbClr val="000000">
                <a:alpha val="45999"/>
              </a:srgbClr>
            </a:outerShdw>
          </a:effectLst>
        </p:spPr>
        <p:txBody>
          <a:bodyPr lIns="45718" tIns="45718" rIns="45718" bIns="45718" anchor="ctr"/>
          <a:lstStyle/>
          <a:p>
            <a:pPr>
              <a:defRPr>
                <a:solidFill>
                  <a:srgbClr val="FFFFFF"/>
                </a:solidFill>
                <a:latin typeface="Lucida Sans Unicode"/>
                <a:ea typeface="Lucida Sans Unicode"/>
                <a:cs typeface="Lucida Sans Unicode"/>
                <a:sym typeface="Lucida Sans Unicode"/>
              </a:defRPr>
            </a:pPr>
          </a:p>
        </p:txBody>
      </p:sp>
      <p:sp>
        <p:nvSpPr>
          <p:cNvPr id="43" name="Shape 43"/>
          <p:cNvSpPr/>
          <p:nvPr>
            <p:ph type="title"/>
          </p:nvPr>
        </p:nvSpPr>
        <p:spPr>
          <a:prstGeom prst="rect">
            <a:avLst/>
          </a:prstGeom>
        </p:spPr>
        <p:txBody>
          <a:bodyPr/>
          <a:lstStyle>
            <a:lvl1pPr>
              <a:defRPr>
                <a:solidFill>
                  <a:srgbClr val="DEF5FA"/>
                </a:solidFill>
              </a:defRPr>
            </a:lvl1pPr>
          </a:lstStyle>
          <a:p>
            <a:pPr/>
            <a:r>
              <a:t>Текст заголовка</a:t>
            </a:r>
          </a:p>
        </p:txBody>
      </p:sp>
      <p:sp>
        <p:nvSpPr>
          <p:cNvPr id="44" name="Shape 44"/>
          <p:cNvSpPr/>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5" name="Shape 4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2" name="Shape 52"/>
          <p:cNvSpPr/>
          <p:nvPr/>
        </p:nvSpPr>
        <p:spPr>
          <a:xfrm>
            <a:off x="500061" y="5945187"/>
            <a:ext cx="4940303" cy="9207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28"/>
                </a:moveTo>
                <a:lnTo>
                  <a:pt x="21600" y="21600"/>
                </a:lnTo>
                <a:lnTo>
                  <a:pt x="16039" y="21600"/>
                </a:lnTo>
                <a:lnTo>
                  <a:pt x="3" y="0"/>
                </a:lnTo>
              </a:path>
            </a:pathLst>
          </a:custGeom>
          <a:solidFill>
            <a:srgbClr val="9FCBDC">
              <a:alpha val="39999"/>
            </a:srgbClr>
          </a:solidFill>
          <a:ln w="12700">
            <a:miter lim="400000"/>
          </a:ln>
        </p:spPr>
        <p:txBody>
          <a:bodyPr lIns="45718" tIns="45718" rIns="45718" bIns="45718"/>
          <a:lstStyle/>
          <a:p>
            <a:pPr>
              <a:defRPr>
                <a:latin typeface="Arial"/>
                <a:ea typeface="Arial"/>
                <a:cs typeface="Arial"/>
                <a:sym typeface="Arial"/>
              </a:defRPr>
            </a:pPr>
          </a:p>
        </p:txBody>
      </p:sp>
      <p:sp>
        <p:nvSpPr>
          <p:cNvPr id="53" name="Shape 53"/>
          <p:cNvSpPr/>
          <p:nvPr/>
        </p:nvSpPr>
        <p:spPr>
          <a:xfrm>
            <a:off x="485775" y="5938837"/>
            <a:ext cx="3690938" cy="9334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490"/>
                </a:lnTo>
                <a:lnTo>
                  <a:pt x="17057" y="21600"/>
                </a:lnTo>
                <a:lnTo>
                  <a:pt x="46" y="147"/>
                </a:lnTo>
              </a:path>
            </a:pathLst>
          </a:custGeom>
          <a:solidFill>
            <a:srgbClr val="000000"/>
          </a:solidFill>
          <a:ln w="12700">
            <a:miter lim="400000"/>
          </a:ln>
        </p:spPr>
        <p:txBody>
          <a:bodyPr lIns="45718" tIns="45718" rIns="45718" bIns="45718"/>
          <a:lstStyle/>
          <a:p>
            <a:pPr>
              <a:defRPr>
                <a:latin typeface="Arial"/>
                <a:ea typeface="Arial"/>
                <a:cs typeface="Arial"/>
                <a:sym typeface="Arial"/>
              </a:defRPr>
            </a:pPr>
          </a:p>
        </p:txBody>
      </p:sp>
      <p:pic>
        <p:nvPicPr>
          <p:cNvPr id="54" name="image1.png"/>
          <p:cNvPicPr>
            <a:picLocks noChangeAspect="1"/>
          </p:cNvPicPr>
          <p:nvPr/>
        </p:nvPicPr>
        <p:blipFill>
          <a:blip r:embed="rId3">
            <a:extLst/>
          </a:blip>
          <a:stretch>
            <a:fillRect/>
          </a:stretch>
        </p:blipFill>
        <p:spPr>
          <a:xfrm>
            <a:off x="-6350" y="5791200"/>
            <a:ext cx="3402013" cy="1079500"/>
          </a:xfrm>
          <a:prstGeom prst="rect">
            <a:avLst/>
          </a:prstGeom>
          <a:ln w="12700">
            <a:miter lim="400000"/>
          </a:ln>
        </p:spPr>
      </p:pic>
      <p:pic>
        <p:nvPicPr>
          <p:cNvPr id="55" name="image2.png"/>
          <p:cNvPicPr>
            <a:picLocks noChangeAspect="1"/>
          </p:cNvPicPr>
          <p:nvPr/>
        </p:nvPicPr>
        <p:blipFill>
          <a:blip r:embed="rId4">
            <a:extLst/>
          </a:blip>
          <a:stretch>
            <a:fillRect/>
          </a:stretch>
        </p:blipFill>
        <p:spPr>
          <a:xfrm>
            <a:off x="-19050" y="5778500"/>
            <a:ext cx="3414713" cy="1098550"/>
          </a:xfrm>
          <a:prstGeom prst="rect">
            <a:avLst/>
          </a:prstGeom>
          <a:ln w="12700">
            <a:miter lim="400000"/>
          </a:ln>
        </p:spPr>
      </p:pic>
      <p:sp>
        <p:nvSpPr>
          <p:cNvPr id="56" name="Shape 56"/>
          <p:cNvSpPr/>
          <p:nvPr>
            <p:ph type="title"/>
          </p:nvPr>
        </p:nvSpPr>
        <p:spPr>
          <a:prstGeom prst="rect">
            <a:avLst/>
          </a:prstGeom>
        </p:spPr>
        <p:txBody>
          <a:bodyPr/>
          <a:lstStyle>
            <a:lvl1pPr>
              <a:defRPr>
                <a:solidFill>
                  <a:srgbClr val="DEF5FA"/>
                </a:solidFill>
              </a:defRPr>
            </a:lvl1pPr>
          </a:lstStyle>
          <a:p>
            <a:pPr/>
            <a:r>
              <a:t>Текст заголовка</a:t>
            </a:r>
          </a:p>
        </p:txBody>
      </p:sp>
      <p:sp>
        <p:nvSpPr>
          <p:cNvPr id="57" name="Shape 57"/>
          <p:cNvSpPr/>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5" name="Shape 65"/>
          <p:cNvSpPr/>
          <p:nvPr>
            <p:ph type="title"/>
          </p:nvPr>
        </p:nvSpPr>
        <p:spPr>
          <a:prstGeom prst="rect">
            <a:avLst/>
          </a:prstGeom>
        </p:spPr>
        <p:txBody>
          <a:bodyPr/>
          <a:lstStyle/>
          <a:p>
            <a:pPr/>
            <a:r>
              <a:t>Текст заголовка</a:t>
            </a:r>
          </a:p>
        </p:txBody>
      </p:sp>
      <p:sp>
        <p:nvSpPr>
          <p:cNvPr id="66" name="Shape 66"/>
          <p:cNvSpPr/>
          <p:nvPr>
            <p:ph type="body" idx="1"/>
          </p:nvPr>
        </p:nvSpPr>
        <p:spPr>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67" name="Shape 67"/>
          <p:cNvSpPr/>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74" name="Shape 74"/>
          <p:cNvSpPr/>
          <p:nvPr/>
        </p:nvSpPr>
        <p:spPr>
          <a:xfrm>
            <a:off x="500061" y="5945187"/>
            <a:ext cx="4940303" cy="9207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28"/>
                </a:moveTo>
                <a:lnTo>
                  <a:pt x="21600" y="21600"/>
                </a:lnTo>
                <a:lnTo>
                  <a:pt x="16039" y="21600"/>
                </a:lnTo>
                <a:lnTo>
                  <a:pt x="3" y="0"/>
                </a:lnTo>
              </a:path>
            </a:pathLst>
          </a:custGeom>
          <a:solidFill>
            <a:srgbClr val="9FCBDC">
              <a:alpha val="39999"/>
            </a:srgbClr>
          </a:solidFill>
          <a:ln w="12700">
            <a:miter lim="400000"/>
          </a:ln>
        </p:spPr>
        <p:txBody>
          <a:bodyPr lIns="45718" tIns="45718" rIns="45718" bIns="45718"/>
          <a:lstStyle/>
          <a:p>
            <a:pPr>
              <a:defRPr>
                <a:latin typeface="Arial"/>
                <a:ea typeface="Arial"/>
                <a:cs typeface="Arial"/>
                <a:sym typeface="Arial"/>
              </a:defRPr>
            </a:pPr>
          </a:p>
        </p:txBody>
      </p:sp>
      <p:sp>
        <p:nvSpPr>
          <p:cNvPr id="75" name="Shape 75"/>
          <p:cNvSpPr/>
          <p:nvPr/>
        </p:nvSpPr>
        <p:spPr>
          <a:xfrm>
            <a:off x="485775" y="5938837"/>
            <a:ext cx="3690938" cy="9334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490"/>
                </a:lnTo>
                <a:lnTo>
                  <a:pt x="17057" y="21600"/>
                </a:lnTo>
                <a:lnTo>
                  <a:pt x="46" y="147"/>
                </a:lnTo>
              </a:path>
            </a:pathLst>
          </a:custGeom>
          <a:solidFill>
            <a:srgbClr val="000000"/>
          </a:solidFill>
          <a:ln w="12700">
            <a:miter lim="400000"/>
          </a:ln>
        </p:spPr>
        <p:txBody>
          <a:bodyPr lIns="45718" tIns="45718" rIns="45718" bIns="45718"/>
          <a:lstStyle/>
          <a:p>
            <a:pPr>
              <a:defRPr>
                <a:latin typeface="Arial"/>
                <a:ea typeface="Arial"/>
                <a:cs typeface="Arial"/>
                <a:sym typeface="Arial"/>
              </a:defRPr>
            </a:pPr>
          </a:p>
        </p:txBody>
      </p:sp>
      <p:pic>
        <p:nvPicPr>
          <p:cNvPr id="76" name="image1.png"/>
          <p:cNvPicPr>
            <a:picLocks noChangeAspect="1"/>
          </p:cNvPicPr>
          <p:nvPr/>
        </p:nvPicPr>
        <p:blipFill>
          <a:blip r:embed="rId3">
            <a:extLst/>
          </a:blip>
          <a:stretch>
            <a:fillRect/>
          </a:stretch>
        </p:blipFill>
        <p:spPr>
          <a:xfrm>
            <a:off x="-6350" y="5791200"/>
            <a:ext cx="3402013" cy="1079500"/>
          </a:xfrm>
          <a:prstGeom prst="rect">
            <a:avLst/>
          </a:prstGeom>
          <a:ln w="12700">
            <a:miter lim="400000"/>
          </a:ln>
        </p:spPr>
      </p:pic>
      <p:pic>
        <p:nvPicPr>
          <p:cNvPr id="77" name="image2.png"/>
          <p:cNvPicPr>
            <a:picLocks noChangeAspect="1"/>
          </p:cNvPicPr>
          <p:nvPr/>
        </p:nvPicPr>
        <p:blipFill>
          <a:blip r:embed="rId4">
            <a:extLst/>
          </a:blip>
          <a:stretch>
            <a:fillRect/>
          </a:stretch>
        </p:blipFill>
        <p:spPr>
          <a:xfrm>
            <a:off x="-19050" y="5778500"/>
            <a:ext cx="3414713" cy="1098550"/>
          </a:xfrm>
          <a:prstGeom prst="rect">
            <a:avLst/>
          </a:prstGeom>
          <a:ln w="12700">
            <a:miter lim="400000"/>
          </a:ln>
        </p:spPr>
      </p:pic>
      <p:sp>
        <p:nvSpPr>
          <p:cNvPr id="78" name="Shape 78"/>
          <p:cNvSpPr/>
          <p:nvPr>
            <p:ph type="title"/>
          </p:nvPr>
        </p:nvSpPr>
        <p:spPr>
          <a:prstGeom prst="rect">
            <a:avLst/>
          </a:prstGeom>
        </p:spPr>
        <p:txBody>
          <a:bodyPr/>
          <a:lstStyle>
            <a:lvl1pPr>
              <a:defRPr>
                <a:solidFill>
                  <a:srgbClr val="DEF5FA"/>
                </a:solidFill>
              </a:defRPr>
            </a:lvl1pPr>
          </a:lstStyle>
          <a:p>
            <a:pPr/>
            <a:r>
              <a:t>Текст заголовка</a:t>
            </a:r>
          </a:p>
        </p:txBody>
      </p:sp>
      <p:sp>
        <p:nvSpPr>
          <p:cNvPr id="79" name="Shape 79"/>
          <p:cNvSpPr/>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0" name="Shape 8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7" name="Shape 87"/>
          <p:cNvSpPr/>
          <p:nvPr>
            <p:ph type="title"/>
          </p:nvPr>
        </p:nvSpPr>
        <p:spPr>
          <a:prstGeom prst="rect">
            <a:avLst/>
          </a:prstGeom>
        </p:spPr>
        <p:txBody>
          <a:bodyPr/>
          <a:lstStyle/>
          <a:p>
            <a:pPr/>
            <a:r>
              <a:t>Текст заголовка</a:t>
            </a:r>
          </a:p>
        </p:txBody>
      </p:sp>
      <p:sp>
        <p:nvSpPr>
          <p:cNvPr id="88" name="Shape 88"/>
          <p:cNvSpPr/>
          <p:nvPr>
            <p:ph type="body" idx="1"/>
          </p:nvPr>
        </p:nvSpPr>
        <p:spPr>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89" name="Shape 89"/>
          <p:cNvSpPr/>
          <p:nvPr>
            <p:ph type="sldNum" sz="quarter" idx="2"/>
          </p:nvPr>
        </p:nvSpPr>
        <p:spPr>
          <a:prstGeom prst="rect">
            <a:avLst/>
          </a:prstGeom>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6" name="Shape 96"/>
          <p:cNvSpPr/>
          <p:nvPr/>
        </p:nvSpPr>
        <p:spPr>
          <a:xfrm>
            <a:off x="500061" y="5945187"/>
            <a:ext cx="4940303" cy="9207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28"/>
                </a:moveTo>
                <a:lnTo>
                  <a:pt x="21600" y="21600"/>
                </a:lnTo>
                <a:lnTo>
                  <a:pt x="16039" y="21600"/>
                </a:lnTo>
                <a:lnTo>
                  <a:pt x="3" y="0"/>
                </a:lnTo>
              </a:path>
            </a:pathLst>
          </a:custGeom>
          <a:solidFill>
            <a:srgbClr val="9FCBDC">
              <a:alpha val="39999"/>
            </a:srgbClr>
          </a:solidFill>
          <a:ln w="12700">
            <a:miter lim="400000"/>
          </a:ln>
        </p:spPr>
        <p:txBody>
          <a:bodyPr lIns="45718" tIns="45718" rIns="45718" bIns="45718"/>
          <a:lstStyle/>
          <a:p>
            <a:pPr>
              <a:defRPr>
                <a:latin typeface="Arial"/>
                <a:ea typeface="Arial"/>
                <a:cs typeface="Arial"/>
                <a:sym typeface="Arial"/>
              </a:defRPr>
            </a:pPr>
          </a:p>
        </p:txBody>
      </p:sp>
      <p:sp>
        <p:nvSpPr>
          <p:cNvPr id="97" name="Shape 97"/>
          <p:cNvSpPr/>
          <p:nvPr/>
        </p:nvSpPr>
        <p:spPr>
          <a:xfrm>
            <a:off x="485775" y="5938837"/>
            <a:ext cx="3690938" cy="9334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490"/>
                </a:lnTo>
                <a:lnTo>
                  <a:pt x="17057" y="21600"/>
                </a:lnTo>
                <a:lnTo>
                  <a:pt x="46" y="147"/>
                </a:lnTo>
              </a:path>
            </a:pathLst>
          </a:custGeom>
          <a:solidFill>
            <a:srgbClr val="000000"/>
          </a:solidFill>
          <a:ln w="12700">
            <a:miter lim="400000"/>
          </a:ln>
        </p:spPr>
        <p:txBody>
          <a:bodyPr lIns="45718" tIns="45718" rIns="45718" bIns="45718"/>
          <a:lstStyle/>
          <a:p>
            <a:pPr>
              <a:defRPr>
                <a:latin typeface="Arial"/>
                <a:ea typeface="Arial"/>
                <a:cs typeface="Arial"/>
                <a:sym typeface="Arial"/>
              </a:defRPr>
            </a:pPr>
          </a:p>
        </p:txBody>
      </p:sp>
      <p:pic>
        <p:nvPicPr>
          <p:cNvPr id="98" name="image1.png"/>
          <p:cNvPicPr>
            <a:picLocks noChangeAspect="1"/>
          </p:cNvPicPr>
          <p:nvPr/>
        </p:nvPicPr>
        <p:blipFill>
          <a:blip r:embed="rId3">
            <a:extLst/>
          </a:blip>
          <a:stretch>
            <a:fillRect/>
          </a:stretch>
        </p:blipFill>
        <p:spPr>
          <a:xfrm>
            <a:off x="-6350" y="5791200"/>
            <a:ext cx="3402013" cy="1079500"/>
          </a:xfrm>
          <a:prstGeom prst="rect">
            <a:avLst/>
          </a:prstGeom>
          <a:ln w="12700">
            <a:miter lim="400000"/>
          </a:ln>
        </p:spPr>
      </p:pic>
      <p:pic>
        <p:nvPicPr>
          <p:cNvPr id="99" name="image2.png"/>
          <p:cNvPicPr>
            <a:picLocks noChangeAspect="1"/>
          </p:cNvPicPr>
          <p:nvPr/>
        </p:nvPicPr>
        <p:blipFill>
          <a:blip r:embed="rId4">
            <a:extLst/>
          </a:blip>
          <a:stretch>
            <a:fillRect/>
          </a:stretch>
        </p:blipFill>
        <p:spPr>
          <a:xfrm>
            <a:off x="-19050" y="5778500"/>
            <a:ext cx="3414713" cy="1098550"/>
          </a:xfrm>
          <a:prstGeom prst="rect">
            <a:avLst/>
          </a:prstGeom>
          <a:ln w="12700">
            <a:miter lim="400000"/>
          </a:ln>
        </p:spPr>
      </p:pic>
      <p:sp>
        <p:nvSpPr>
          <p:cNvPr id="100" name="Shape 100"/>
          <p:cNvSpPr/>
          <p:nvPr/>
        </p:nvSpPr>
        <p:spPr>
          <a:xfrm>
            <a:off x="8664575" y="4987925"/>
            <a:ext cx="182563" cy="228600"/>
          </a:xfrm>
          <a:prstGeom prst="chevron">
            <a:avLst>
              <a:gd name="adj" fmla="val 50000"/>
            </a:avLst>
          </a:prstGeom>
          <a:gradFill>
            <a:gsLst>
              <a:gs pos="0">
                <a:srgbClr val="7FC4DD"/>
              </a:gs>
              <a:gs pos="27998">
                <a:srgbClr val="50B8DA"/>
              </a:gs>
              <a:gs pos="100000">
                <a:srgbClr val="1389A6"/>
              </a:gs>
            </a:gsLst>
            <a:lin ang="5400000"/>
          </a:gradFill>
          <a:ln w="3175" cap="rnd">
            <a:solidFill>
              <a:srgbClr val="1E768C"/>
            </a:solidFill>
          </a:ln>
          <a:effectLst>
            <a:outerShdw sx="100000" sy="100000" kx="0" ky="0" algn="b" rotWithShape="0" blurRad="50800" dist="25400" dir="5400000">
              <a:srgbClr val="000000">
                <a:alpha val="45999"/>
              </a:srgbClr>
            </a:outerShdw>
          </a:effectLst>
        </p:spPr>
        <p:txBody>
          <a:bodyPr lIns="45718" tIns="45718" rIns="45718" bIns="45718" anchor="ctr"/>
          <a:lstStyle/>
          <a:p>
            <a:pPr>
              <a:defRPr>
                <a:solidFill>
                  <a:srgbClr val="FFFFFF"/>
                </a:solidFill>
                <a:latin typeface="Lucida Sans Unicode"/>
                <a:ea typeface="Lucida Sans Unicode"/>
                <a:cs typeface="Lucida Sans Unicode"/>
                <a:sym typeface="Lucida Sans Unicode"/>
              </a:defRPr>
            </a:pPr>
          </a:p>
        </p:txBody>
      </p:sp>
      <p:sp>
        <p:nvSpPr>
          <p:cNvPr id="101" name="Shape 101"/>
          <p:cNvSpPr/>
          <p:nvPr/>
        </p:nvSpPr>
        <p:spPr>
          <a:xfrm>
            <a:off x="8477250" y="4987925"/>
            <a:ext cx="182563" cy="228600"/>
          </a:xfrm>
          <a:prstGeom prst="chevron">
            <a:avLst>
              <a:gd name="adj" fmla="val 50000"/>
            </a:avLst>
          </a:prstGeom>
          <a:gradFill>
            <a:gsLst>
              <a:gs pos="0">
                <a:srgbClr val="7FC4DD"/>
              </a:gs>
              <a:gs pos="27998">
                <a:srgbClr val="50B8DA"/>
              </a:gs>
              <a:gs pos="100000">
                <a:srgbClr val="1389A6"/>
              </a:gs>
            </a:gsLst>
            <a:lin ang="5400000"/>
          </a:gradFill>
          <a:ln w="3175" cap="rnd">
            <a:solidFill>
              <a:srgbClr val="1E768C"/>
            </a:solidFill>
          </a:ln>
          <a:effectLst>
            <a:outerShdw sx="100000" sy="100000" kx="0" ky="0" algn="b" rotWithShape="0" blurRad="50800" dist="25400" dir="5400000">
              <a:srgbClr val="000000">
                <a:alpha val="45999"/>
              </a:srgbClr>
            </a:outerShdw>
          </a:effectLst>
        </p:spPr>
        <p:txBody>
          <a:bodyPr lIns="45718" tIns="45718" rIns="45718" bIns="45718" anchor="ctr"/>
          <a:lstStyle/>
          <a:p>
            <a:pPr>
              <a:defRPr>
                <a:solidFill>
                  <a:srgbClr val="FFFFFF"/>
                </a:solidFill>
                <a:latin typeface="Lucida Sans Unicode"/>
                <a:ea typeface="Lucida Sans Unicode"/>
                <a:cs typeface="Lucida Sans Unicode"/>
                <a:sym typeface="Lucida Sans Unicode"/>
              </a:defRPr>
            </a:pPr>
          </a:p>
        </p:txBody>
      </p:sp>
      <p:sp>
        <p:nvSpPr>
          <p:cNvPr id="102" name="Shape 102"/>
          <p:cNvSpPr/>
          <p:nvPr>
            <p:ph type="title"/>
          </p:nvPr>
        </p:nvSpPr>
        <p:spPr>
          <a:prstGeom prst="rect">
            <a:avLst/>
          </a:prstGeom>
        </p:spPr>
        <p:txBody>
          <a:bodyPr/>
          <a:lstStyle>
            <a:lvl1pPr>
              <a:defRPr>
                <a:solidFill>
                  <a:srgbClr val="DEF5FA"/>
                </a:solidFill>
              </a:defRPr>
            </a:lvl1pPr>
          </a:lstStyle>
          <a:p>
            <a:pPr/>
            <a:r>
              <a:t>Текст заголовка</a:t>
            </a:r>
          </a:p>
        </p:txBody>
      </p:sp>
      <p:sp>
        <p:nvSpPr>
          <p:cNvPr id="103" name="Shape 103"/>
          <p:cNvSpPr/>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4" name="Shape 10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nvSpPr>
        <p:spPr>
          <a:xfrm>
            <a:off x="0" y="4657725"/>
            <a:ext cx="9150351" cy="1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21600" y="21600"/>
                </a:lnTo>
                <a:close/>
              </a:path>
            </a:pathLst>
          </a:custGeom>
          <a:gradFill>
            <a:gsLst>
              <a:gs pos="0">
                <a:srgbClr val="007897"/>
              </a:gs>
              <a:gs pos="45000">
                <a:srgbClr val="4ABBE0"/>
              </a:gs>
              <a:gs pos="100000">
                <a:srgbClr val="007897"/>
              </a:gs>
            </a:gsLst>
            <a:lin ang="13800000"/>
          </a:gradFill>
          <a:ln w="12700">
            <a:miter lim="400000"/>
          </a:ln>
        </p:spPr>
        <p:txBody>
          <a:bodyPr lIns="45718" tIns="45718" rIns="45718" bIns="45718" anchor="ctr"/>
          <a:lstStyle/>
          <a:p>
            <a:pPr algn="ctr">
              <a:defRPr>
                <a:solidFill>
                  <a:srgbClr val="FFFFFF"/>
                </a:solidFill>
                <a:latin typeface="Lucida Sans Unicode"/>
                <a:ea typeface="Lucida Sans Unicode"/>
                <a:cs typeface="Lucida Sans Unicode"/>
                <a:sym typeface="Lucida Sans Unicode"/>
              </a:defRPr>
            </a:pPr>
          </a:p>
        </p:txBody>
      </p:sp>
      <p:grpSp>
        <p:nvGrpSpPr>
          <p:cNvPr id="7" name="Group 7"/>
          <p:cNvGrpSpPr/>
          <p:nvPr/>
        </p:nvGrpSpPr>
        <p:grpSpPr>
          <a:xfrm>
            <a:off x="-11602" y="4953000"/>
            <a:ext cx="9155605" cy="1910360"/>
            <a:chOff x="0" y="0"/>
            <a:chExt cx="9155603" cy="1910359"/>
          </a:xfrm>
        </p:grpSpPr>
        <p:sp>
          <p:nvSpPr>
            <p:cNvPr id="3" name="Shape 3"/>
            <p:cNvSpPr/>
            <p:nvPr/>
          </p:nvSpPr>
          <p:spPr>
            <a:xfrm>
              <a:off x="1699595" y="0"/>
              <a:ext cx="7456010" cy="48796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12831"/>
                  </a:lnTo>
                  <a:lnTo>
                    <a:pt x="21600" y="0"/>
                  </a:lnTo>
                  <a:close/>
                </a:path>
              </a:pathLst>
            </a:custGeom>
            <a:solidFill>
              <a:srgbClr val="9FCBDC">
                <a:alpha val="39999"/>
              </a:srgbClr>
            </a:solidFill>
            <a:ln w="12700" cap="flat">
              <a:noFill/>
              <a:miter lim="400000"/>
            </a:ln>
            <a:effectLst/>
          </p:spPr>
          <p:txBody>
            <a:bodyPr wrap="square" lIns="45718" tIns="45718" rIns="45718" bIns="45718" numCol="1" anchor="t">
              <a:noAutofit/>
            </a:bodyPr>
            <a:lstStyle/>
            <a:p>
              <a:pPr>
                <a:defRPr>
                  <a:latin typeface="Arial"/>
                  <a:ea typeface="Arial"/>
                  <a:cs typeface="Arial"/>
                  <a:sym typeface="Arial"/>
                </a:defRPr>
              </a:pPr>
            </a:p>
          </p:txBody>
        </p:sp>
        <p:sp>
          <p:nvSpPr>
            <p:cNvPr id="4" name="Shape 4"/>
            <p:cNvSpPr/>
            <p:nvPr/>
          </p:nvSpPr>
          <p:spPr>
            <a:xfrm>
              <a:off x="47630" y="284634"/>
              <a:ext cx="9107974" cy="7883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21600"/>
                  </a:lnTo>
                  <a:lnTo>
                    <a:pt x="180" y="0"/>
                  </a:lnTo>
                </a:path>
              </a:pathLst>
            </a:custGeom>
            <a:solidFill>
              <a:srgbClr val="000000"/>
            </a:solidFill>
            <a:ln w="12700" cap="flat">
              <a:noFill/>
              <a:miter lim="400000"/>
            </a:ln>
            <a:effectLst/>
          </p:spPr>
          <p:txBody>
            <a:bodyPr wrap="square" lIns="45718" tIns="45718" rIns="45718" bIns="45718" numCol="1" anchor="t">
              <a:noAutofit/>
            </a:bodyPr>
            <a:lstStyle/>
            <a:p>
              <a:pPr>
                <a:defRPr>
                  <a:latin typeface="Arial"/>
                  <a:ea typeface="Arial"/>
                  <a:cs typeface="Arial"/>
                  <a:sym typeface="Arial"/>
                </a:defRPr>
              </a:pPr>
            </a:p>
          </p:txBody>
        </p:sp>
        <p:pic>
          <p:nvPicPr>
            <p:cNvPr id="5" name="image3.png"/>
            <p:cNvPicPr>
              <a:picLocks noChangeAspect="1"/>
            </p:cNvPicPr>
            <p:nvPr/>
          </p:nvPicPr>
          <p:blipFill>
            <a:blip r:embed="rId2">
              <a:extLst/>
            </a:blip>
            <a:stretch>
              <a:fillRect/>
            </a:stretch>
          </p:blipFill>
          <p:spPr>
            <a:xfrm>
              <a:off x="12191" y="45702"/>
              <a:ext cx="9143413" cy="1864658"/>
            </a:xfrm>
            <a:prstGeom prst="rect">
              <a:avLst/>
            </a:prstGeom>
            <a:ln w="12700" cap="flat">
              <a:noFill/>
              <a:miter lim="400000"/>
            </a:ln>
            <a:effectLst/>
          </p:spPr>
        </p:pic>
        <p:pic>
          <p:nvPicPr>
            <p:cNvPr id="6" name="image4.png"/>
            <p:cNvPicPr>
              <a:picLocks noChangeAspect="1"/>
            </p:cNvPicPr>
            <p:nvPr/>
          </p:nvPicPr>
          <p:blipFill>
            <a:blip r:embed="rId3">
              <a:extLst/>
            </a:blip>
            <a:stretch>
              <a:fillRect/>
            </a:stretch>
          </p:blipFill>
          <p:spPr>
            <a:xfrm>
              <a:off x="0" y="39608"/>
              <a:ext cx="9155605" cy="804364"/>
            </a:xfrm>
            <a:prstGeom prst="rect">
              <a:avLst/>
            </a:prstGeom>
            <a:ln w="12700" cap="flat">
              <a:noFill/>
              <a:miter lim="400000"/>
            </a:ln>
            <a:effectLst/>
          </p:spPr>
        </p:pic>
      </p:grpSp>
      <p:sp>
        <p:nvSpPr>
          <p:cNvPr id="8" name="Shape 8"/>
          <p:cNvSpPr/>
          <p:nvPr>
            <p:ph type="title"/>
          </p:nvPr>
        </p:nvSpPr>
        <p:spPr>
          <a:xfrm>
            <a:off x="457200" y="274636"/>
            <a:ext cx="8229600" cy="114300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Текст заголовка</a:t>
            </a:r>
          </a:p>
        </p:txBody>
      </p:sp>
      <p:sp>
        <p:nvSpPr>
          <p:cNvPr id="9" name="Shape 9"/>
          <p:cNvSpPr/>
          <p:nvPr>
            <p:ph type="body" idx="1"/>
          </p:nvPr>
        </p:nvSpPr>
        <p:spPr>
          <a:xfrm>
            <a:off x="457200" y="1481137"/>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0" name="Shape 10"/>
          <p:cNvSpPr/>
          <p:nvPr>
            <p:ph type="sldNum" sz="quarter" idx="2"/>
          </p:nvPr>
        </p:nvSpPr>
        <p:spPr>
          <a:xfrm>
            <a:off x="8761726" y="6522534"/>
            <a:ext cx="252099" cy="251330"/>
          </a:xfrm>
          <a:prstGeom prst="rect">
            <a:avLst/>
          </a:prstGeom>
          <a:ln w="12700">
            <a:miter lim="400000"/>
          </a:ln>
        </p:spPr>
        <p:txBody>
          <a:bodyPr wrap="none" lIns="45718" tIns="45718" rIns="45718" bIns="45718" anchor="b">
            <a:spAutoFit/>
          </a:bodyPr>
          <a:lstStyle>
            <a:lvl1pPr algn="r">
              <a:defRPr sz="1000">
                <a:solidFill>
                  <a:srgbClr val="FFFFFF"/>
                </a:solidFill>
                <a:latin typeface="Lucida Sans Unicode"/>
                <a:ea typeface="Lucida Sans Unicode"/>
                <a:cs typeface="Lucida Sans Unicode"/>
                <a:sym typeface="Lucida Sans Unicod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1" baseline="0" cap="none" i="0" spc="0" strike="noStrike" sz="4100" u="none">
          <a:ln>
            <a:noFill/>
          </a:ln>
          <a:solidFill>
            <a:srgbClr val="464646"/>
          </a:solidFill>
          <a:uFillTx/>
          <a:latin typeface="Lucida Sans Unicode"/>
          <a:ea typeface="Lucida Sans Unicode"/>
          <a:cs typeface="Lucida Sans Unicode"/>
          <a:sym typeface="Lucida Sans Unicode"/>
        </a:defRPr>
      </a:lvl1pPr>
      <a:lvl2pPr marL="0" marR="0" indent="0" algn="l" defTabSz="914400" rtl="0" latinLnBrk="0">
        <a:lnSpc>
          <a:spcPct val="100000"/>
        </a:lnSpc>
        <a:spcBef>
          <a:spcPts val="0"/>
        </a:spcBef>
        <a:spcAft>
          <a:spcPts val="0"/>
        </a:spcAft>
        <a:buClrTx/>
        <a:buSzTx/>
        <a:buFontTx/>
        <a:buNone/>
        <a:tabLst/>
        <a:defRPr b="1" baseline="0" cap="none" i="0" spc="0" strike="noStrike" sz="4100" u="none">
          <a:ln>
            <a:noFill/>
          </a:ln>
          <a:solidFill>
            <a:srgbClr val="464646"/>
          </a:solidFill>
          <a:uFillTx/>
          <a:latin typeface="Lucida Sans Unicode"/>
          <a:ea typeface="Lucida Sans Unicode"/>
          <a:cs typeface="Lucida Sans Unicode"/>
          <a:sym typeface="Lucida Sans Unicode"/>
        </a:defRPr>
      </a:lvl2pPr>
      <a:lvl3pPr marL="0" marR="0" indent="0" algn="l" defTabSz="914400" rtl="0" latinLnBrk="0">
        <a:lnSpc>
          <a:spcPct val="100000"/>
        </a:lnSpc>
        <a:spcBef>
          <a:spcPts val="0"/>
        </a:spcBef>
        <a:spcAft>
          <a:spcPts val="0"/>
        </a:spcAft>
        <a:buClrTx/>
        <a:buSzTx/>
        <a:buFontTx/>
        <a:buNone/>
        <a:tabLst/>
        <a:defRPr b="1" baseline="0" cap="none" i="0" spc="0" strike="noStrike" sz="4100" u="none">
          <a:ln>
            <a:noFill/>
          </a:ln>
          <a:solidFill>
            <a:srgbClr val="464646"/>
          </a:solidFill>
          <a:uFillTx/>
          <a:latin typeface="Lucida Sans Unicode"/>
          <a:ea typeface="Lucida Sans Unicode"/>
          <a:cs typeface="Lucida Sans Unicode"/>
          <a:sym typeface="Lucida Sans Unicode"/>
        </a:defRPr>
      </a:lvl3pPr>
      <a:lvl4pPr marL="0" marR="0" indent="0" algn="l" defTabSz="914400" rtl="0" latinLnBrk="0">
        <a:lnSpc>
          <a:spcPct val="100000"/>
        </a:lnSpc>
        <a:spcBef>
          <a:spcPts val="0"/>
        </a:spcBef>
        <a:spcAft>
          <a:spcPts val="0"/>
        </a:spcAft>
        <a:buClrTx/>
        <a:buSzTx/>
        <a:buFontTx/>
        <a:buNone/>
        <a:tabLst/>
        <a:defRPr b="1" baseline="0" cap="none" i="0" spc="0" strike="noStrike" sz="4100" u="none">
          <a:ln>
            <a:noFill/>
          </a:ln>
          <a:solidFill>
            <a:srgbClr val="464646"/>
          </a:solidFill>
          <a:uFillTx/>
          <a:latin typeface="Lucida Sans Unicode"/>
          <a:ea typeface="Lucida Sans Unicode"/>
          <a:cs typeface="Lucida Sans Unicode"/>
          <a:sym typeface="Lucida Sans Unicode"/>
        </a:defRPr>
      </a:lvl4pPr>
      <a:lvl5pPr marL="0" marR="0" indent="0" algn="l" defTabSz="914400" rtl="0" latinLnBrk="0">
        <a:lnSpc>
          <a:spcPct val="100000"/>
        </a:lnSpc>
        <a:spcBef>
          <a:spcPts val="0"/>
        </a:spcBef>
        <a:spcAft>
          <a:spcPts val="0"/>
        </a:spcAft>
        <a:buClrTx/>
        <a:buSzTx/>
        <a:buFontTx/>
        <a:buNone/>
        <a:tabLst/>
        <a:defRPr b="1" baseline="0" cap="none" i="0" spc="0" strike="noStrike" sz="4100" u="none">
          <a:ln>
            <a:noFill/>
          </a:ln>
          <a:solidFill>
            <a:srgbClr val="464646"/>
          </a:solidFill>
          <a:uFillTx/>
          <a:latin typeface="Lucida Sans Unicode"/>
          <a:ea typeface="Lucida Sans Unicode"/>
          <a:cs typeface="Lucida Sans Unicode"/>
          <a:sym typeface="Lucida Sans Unicode"/>
        </a:defRPr>
      </a:lvl5pPr>
      <a:lvl6pPr marL="0" marR="0" indent="0" algn="l" defTabSz="914400" rtl="0" latinLnBrk="0">
        <a:lnSpc>
          <a:spcPct val="100000"/>
        </a:lnSpc>
        <a:spcBef>
          <a:spcPts val="0"/>
        </a:spcBef>
        <a:spcAft>
          <a:spcPts val="0"/>
        </a:spcAft>
        <a:buClrTx/>
        <a:buSzTx/>
        <a:buFontTx/>
        <a:buNone/>
        <a:tabLst/>
        <a:defRPr b="1" baseline="0" cap="none" i="0" spc="0" strike="noStrike" sz="4100" u="none">
          <a:ln>
            <a:noFill/>
          </a:ln>
          <a:solidFill>
            <a:srgbClr val="464646"/>
          </a:solidFill>
          <a:uFillTx/>
          <a:latin typeface="Lucida Sans Unicode"/>
          <a:ea typeface="Lucida Sans Unicode"/>
          <a:cs typeface="Lucida Sans Unicode"/>
          <a:sym typeface="Lucida Sans Unicode"/>
        </a:defRPr>
      </a:lvl6pPr>
      <a:lvl7pPr marL="0" marR="0" indent="0" algn="l" defTabSz="914400" rtl="0" latinLnBrk="0">
        <a:lnSpc>
          <a:spcPct val="100000"/>
        </a:lnSpc>
        <a:spcBef>
          <a:spcPts val="0"/>
        </a:spcBef>
        <a:spcAft>
          <a:spcPts val="0"/>
        </a:spcAft>
        <a:buClrTx/>
        <a:buSzTx/>
        <a:buFontTx/>
        <a:buNone/>
        <a:tabLst/>
        <a:defRPr b="1" baseline="0" cap="none" i="0" spc="0" strike="noStrike" sz="4100" u="none">
          <a:ln>
            <a:noFill/>
          </a:ln>
          <a:solidFill>
            <a:srgbClr val="464646"/>
          </a:solidFill>
          <a:uFillTx/>
          <a:latin typeface="Lucida Sans Unicode"/>
          <a:ea typeface="Lucida Sans Unicode"/>
          <a:cs typeface="Lucida Sans Unicode"/>
          <a:sym typeface="Lucida Sans Unicode"/>
        </a:defRPr>
      </a:lvl7pPr>
      <a:lvl8pPr marL="0" marR="0" indent="0" algn="l" defTabSz="914400" rtl="0" latinLnBrk="0">
        <a:lnSpc>
          <a:spcPct val="100000"/>
        </a:lnSpc>
        <a:spcBef>
          <a:spcPts val="0"/>
        </a:spcBef>
        <a:spcAft>
          <a:spcPts val="0"/>
        </a:spcAft>
        <a:buClrTx/>
        <a:buSzTx/>
        <a:buFontTx/>
        <a:buNone/>
        <a:tabLst/>
        <a:defRPr b="1" baseline="0" cap="none" i="0" spc="0" strike="noStrike" sz="4100" u="none">
          <a:ln>
            <a:noFill/>
          </a:ln>
          <a:solidFill>
            <a:srgbClr val="464646"/>
          </a:solidFill>
          <a:uFillTx/>
          <a:latin typeface="Lucida Sans Unicode"/>
          <a:ea typeface="Lucida Sans Unicode"/>
          <a:cs typeface="Lucida Sans Unicode"/>
          <a:sym typeface="Lucida Sans Unicode"/>
        </a:defRPr>
      </a:lvl8pPr>
      <a:lvl9pPr marL="0" marR="0" indent="0" algn="l" defTabSz="914400" rtl="0" latinLnBrk="0">
        <a:lnSpc>
          <a:spcPct val="100000"/>
        </a:lnSpc>
        <a:spcBef>
          <a:spcPts val="0"/>
        </a:spcBef>
        <a:spcAft>
          <a:spcPts val="0"/>
        </a:spcAft>
        <a:buClrTx/>
        <a:buSzTx/>
        <a:buFontTx/>
        <a:buNone/>
        <a:tabLst/>
        <a:defRPr b="1" baseline="0" cap="none" i="0" spc="0" strike="noStrike" sz="4100" u="none">
          <a:ln>
            <a:noFill/>
          </a:ln>
          <a:solidFill>
            <a:srgbClr val="464646"/>
          </a:solidFill>
          <a:uFillTx/>
          <a:latin typeface="Lucida Sans Unicode"/>
          <a:ea typeface="Lucida Sans Unicode"/>
          <a:cs typeface="Lucida Sans Unicode"/>
          <a:sym typeface="Lucida Sans Unicode"/>
        </a:defRPr>
      </a:lvl9pPr>
    </p:titleStyle>
    <p:bodyStyle>
      <a:lvl1pPr marL="365125" marR="0" indent="-255586" algn="l" defTabSz="914400" rtl="0" latinLnBrk="0">
        <a:lnSpc>
          <a:spcPct val="100000"/>
        </a:lnSpc>
        <a:spcBef>
          <a:spcPts val="400"/>
        </a:spcBef>
        <a:spcAft>
          <a:spcPts val="0"/>
        </a:spcAft>
        <a:buClr>
          <a:schemeClr val="accent1"/>
        </a:buClr>
        <a:buSzPct val="68000"/>
        <a:buFont typeface="Wingdings 3"/>
        <a:buChar char="●"/>
        <a:tabLst/>
        <a:defRPr b="0" baseline="0" cap="none" i="0" spc="0" strike="noStrike" sz="2700" u="none">
          <a:ln>
            <a:noFill/>
          </a:ln>
          <a:solidFill>
            <a:srgbClr val="000000"/>
          </a:solidFill>
          <a:uFillTx/>
          <a:latin typeface="Lucida Sans Unicode"/>
          <a:ea typeface="Lucida Sans Unicode"/>
          <a:cs typeface="Lucida Sans Unicode"/>
          <a:sym typeface="Lucida Sans Unicode"/>
        </a:defRPr>
      </a:lvl1pPr>
      <a:lvl2pPr marL="660468" marR="0" indent="-268356" algn="l" defTabSz="914400" rtl="0" latinLnBrk="0">
        <a:lnSpc>
          <a:spcPct val="100000"/>
        </a:lnSpc>
        <a:spcBef>
          <a:spcPts val="400"/>
        </a:spcBef>
        <a:spcAft>
          <a:spcPts val="0"/>
        </a:spcAft>
        <a:buClr>
          <a:schemeClr val="accent1"/>
        </a:buClr>
        <a:buSzPct val="100000"/>
        <a:buFont typeface="Wingdings 3"/>
        <a:buChar char="◦"/>
        <a:tabLst/>
        <a:defRPr b="0" baseline="0" cap="none" i="0" spc="0" strike="noStrike" sz="2700" u="none">
          <a:ln>
            <a:noFill/>
          </a:ln>
          <a:solidFill>
            <a:srgbClr val="000000"/>
          </a:solidFill>
          <a:uFillTx/>
          <a:latin typeface="Lucida Sans Unicode"/>
          <a:ea typeface="Lucida Sans Unicode"/>
          <a:cs typeface="Lucida Sans Unicode"/>
          <a:sym typeface="Lucida Sans Unicode"/>
        </a:defRPr>
      </a:lvl2pPr>
      <a:lvl3pPr marL="924150" marR="0" indent="-293913" algn="l" defTabSz="914400" rtl="0" latinLnBrk="0">
        <a:lnSpc>
          <a:spcPct val="100000"/>
        </a:lnSpc>
        <a:spcBef>
          <a:spcPts val="400"/>
        </a:spcBef>
        <a:spcAft>
          <a:spcPts val="0"/>
        </a:spcAft>
        <a:buClr>
          <a:schemeClr val="accent1"/>
        </a:buClr>
        <a:buSzPct val="100000"/>
        <a:buFont typeface="Wingdings 3"/>
        <a:buChar char="●"/>
        <a:tabLst/>
        <a:defRPr b="0" baseline="0" cap="none" i="0" spc="0" strike="noStrike" sz="2700" u="none">
          <a:ln>
            <a:noFill/>
          </a:ln>
          <a:solidFill>
            <a:srgbClr val="000000"/>
          </a:solidFill>
          <a:uFillTx/>
          <a:latin typeface="Lucida Sans Unicode"/>
          <a:ea typeface="Lucida Sans Unicode"/>
          <a:cs typeface="Lucida Sans Unicode"/>
          <a:sym typeface="Lucida Sans Unicode"/>
        </a:defRPr>
      </a:lvl3pPr>
      <a:lvl4pPr marL="1239251" marR="0" indent="-324851" algn="l" defTabSz="914400" rtl="0" latinLnBrk="0">
        <a:lnSpc>
          <a:spcPct val="100000"/>
        </a:lnSpc>
        <a:spcBef>
          <a:spcPts val="400"/>
        </a:spcBef>
        <a:spcAft>
          <a:spcPts val="0"/>
        </a:spcAft>
        <a:buClr>
          <a:schemeClr val="accent1"/>
        </a:buClr>
        <a:buSzPct val="100000"/>
        <a:buFont typeface="Wingdings 3"/>
        <a:buChar char="●"/>
        <a:tabLst/>
        <a:defRPr b="0" baseline="0" cap="none" i="0" spc="0" strike="noStrike" sz="2700" u="none">
          <a:ln>
            <a:noFill/>
          </a:ln>
          <a:solidFill>
            <a:srgbClr val="000000"/>
          </a:solidFill>
          <a:uFillTx/>
          <a:latin typeface="Lucida Sans Unicode"/>
          <a:ea typeface="Lucida Sans Unicode"/>
          <a:cs typeface="Lucida Sans Unicode"/>
          <a:sym typeface="Lucida Sans Unicode"/>
        </a:defRPr>
      </a:lvl4pPr>
      <a:lvl5pPr marL="1485900" marR="0" indent="-342900" algn="l" defTabSz="914400" rtl="0" latinLnBrk="0">
        <a:lnSpc>
          <a:spcPct val="100000"/>
        </a:lnSpc>
        <a:spcBef>
          <a:spcPts val="400"/>
        </a:spcBef>
        <a:spcAft>
          <a:spcPts val="0"/>
        </a:spcAft>
        <a:buClr>
          <a:schemeClr val="accent1"/>
        </a:buClr>
        <a:buSzPct val="100000"/>
        <a:buFont typeface="Wingdings 3"/>
        <a:buChar char="●"/>
        <a:tabLst/>
        <a:defRPr b="0" baseline="0" cap="none" i="0" spc="0" strike="noStrike" sz="2700" u="none">
          <a:ln>
            <a:noFill/>
          </a:ln>
          <a:solidFill>
            <a:srgbClr val="000000"/>
          </a:solidFill>
          <a:uFillTx/>
          <a:latin typeface="Lucida Sans Unicode"/>
          <a:ea typeface="Lucida Sans Unicode"/>
          <a:cs typeface="Lucida Sans Unicode"/>
          <a:sym typeface="Lucida Sans Unicode"/>
        </a:defRPr>
      </a:lvl5pPr>
      <a:lvl6pPr marL="1943100" marR="0" indent="-342900" algn="l" defTabSz="914400" rtl="0" latinLnBrk="0">
        <a:lnSpc>
          <a:spcPct val="100000"/>
        </a:lnSpc>
        <a:spcBef>
          <a:spcPts val="400"/>
        </a:spcBef>
        <a:spcAft>
          <a:spcPts val="0"/>
        </a:spcAft>
        <a:buClr>
          <a:schemeClr val="accent1"/>
        </a:buClr>
        <a:buSzPct val="100000"/>
        <a:buFont typeface="Wingdings 3"/>
        <a:buChar char="•"/>
        <a:tabLst/>
        <a:defRPr b="0" baseline="0" cap="none" i="0" spc="0" strike="noStrike" sz="2700" u="none">
          <a:ln>
            <a:noFill/>
          </a:ln>
          <a:solidFill>
            <a:srgbClr val="000000"/>
          </a:solidFill>
          <a:uFillTx/>
          <a:latin typeface="Lucida Sans Unicode"/>
          <a:ea typeface="Lucida Sans Unicode"/>
          <a:cs typeface="Lucida Sans Unicode"/>
          <a:sym typeface="Lucida Sans Unicode"/>
        </a:defRPr>
      </a:lvl6pPr>
      <a:lvl7pPr marL="2400300" marR="0" indent="-342900" algn="l" defTabSz="914400" rtl="0" latinLnBrk="0">
        <a:lnSpc>
          <a:spcPct val="100000"/>
        </a:lnSpc>
        <a:spcBef>
          <a:spcPts val="400"/>
        </a:spcBef>
        <a:spcAft>
          <a:spcPts val="0"/>
        </a:spcAft>
        <a:buClr>
          <a:schemeClr val="accent1"/>
        </a:buClr>
        <a:buSzPct val="100000"/>
        <a:buFont typeface="Wingdings 3"/>
        <a:buChar char="•"/>
        <a:tabLst/>
        <a:defRPr b="0" baseline="0" cap="none" i="0" spc="0" strike="noStrike" sz="2700" u="none">
          <a:ln>
            <a:noFill/>
          </a:ln>
          <a:solidFill>
            <a:srgbClr val="000000"/>
          </a:solidFill>
          <a:uFillTx/>
          <a:latin typeface="Lucida Sans Unicode"/>
          <a:ea typeface="Lucida Sans Unicode"/>
          <a:cs typeface="Lucida Sans Unicode"/>
          <a:sym typeface="Lucida Sans Unicode"/>
        </a:defRPr>
      </a:lvl7pPr>
      <a:lvl8pPr marL="2857500" marR="0" indent="-342900" algn="l" defTabSz="914400" rtl="0" latinLnBrk="0">
        <a:lnSpc>
          <a:spcPct val="100000"/>
        </a:lnSpc>
        <a:spcBef>
          <a:spcPts val="400"/>
        </a:spcBef>
        <a:spcAft>
          <a:spcPts val="0"/>
        </a:spcAft>
        <a:buClr>
          <a:schemeClr val="accent1"/>
        </a:buClr>
        <a:buSzPct val="100000"/>
        <a:buFont typeface="Wingdings 3"/>
        <a:buChar char="•"/>
        <a:tabLst/>
        <a:defRPr b="0" baseline="0" cap="none" i="0" spc="0" strike="noStrike" sz="2700" u="none">
          <a:ln>
            <a:noFill/>
          </a:ln>
          <a:solidFill>
            <a:srgbClr val="000000"/>
          </a:solidFill>
          <a:uFillTx/>
          <a:latin typeface="Lucida Sans Unicode"/>
          <a:ea typeface="Lucida Sans Unicode"/>
          <a:cs typeface="Lucida Sans Unicode"/>
          <a:sym typeface="Lucida Sans Unicode"/>
        </a:defRPr>
      </a:lvl8pPr>
      <a:lvl9pPr marL="3314700" marR="0" indent="-342900" algn="l" defTabSz="914400" rtl="0" latinLnBrk="0">
        <a:lnSpc>
          <a:spcPct val="100000"/>
        </a:lnSpc>
        <a:spcBef>
          <a:spcPts val="400"/>
        </a:spcBef>
        <a:spcAft>
          <a:spcPts val="0"/>
        </a:spcAft>
        <a:buClr>
          <a:schemeClr val="accent1"/>
        </a:buClr>
        <a:buSzPct val="100000"/>
        <a:buFont typeface="Wingdings 3"/>
        <a:buChar char="•"/>
        <a:tabLst/>
        <a:defRPr b="0" baseline="0" cap="none" i="0" spc="0" strike="noStrike" sz="2700" u="none">
          <a:ln>
            <a:noFill/>
          </a:ln>
          <a:solidFill>
            <a:srgbClr val="000000"/>
          </a:solidFill>
          <a:uFillTx/>
          <a:latin typeface="Lucida Sans Unicode"/>
          <a:ea typeface="Lucida Sans Unicode"/>
          <a:cs typeface="Lucida Sans Unicode"/>
          <a:sym typeface="Lucida Sans Unicode"/>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ln>
            <a:noFill/>
          </a:ln>
          <a:solidFill>
            <a:schemeClr val="tx1"/>
          </a:solidFill>
          <a:uFillTx/>
          <a:latin typeface="+mn-lt"/>
          <a:ea typeface="+mn-ea"/>
          <a:cs typeface="+mn-cs"/>
          <a:sym typeface="Lucida Sans Unicode"/>
        </a:defRPr>
      </a:lvl1pPr>
      <a:lvl2pPr marL="0" marR="0" indent="0" algn="r" defTabSz="914400" rtl="0" latinLnBrk="0">
        <a:lnSpc>
          <a:spcPct val="100000"/>
        </a:lnSpc>
        <a:spcBef>
          <a:spcPts val="0"/>
        </a:spcBef>
        <a:spcAft>
          <a:spcPts val="0"/>
        </a:spcAft>
        <a:buClrTx/>
        <a:buSzTx/>
        <a:buFontTx/>
        <a:buNone/>
        <a:tabLst/>
        <a:defRPr b="0" baseline="0" cap="none" i="0" spc="0" strike="noStrike" sz="1000" u="none">
          <a:ln>
            <a:noFill/>
          </a:ln>
          <a:solidFill>
            <a:schemeClr val="tx1"/>
          </a:solidFill>
          <a:uFillTx/>
          <a:latin typeface="+mn-lt"/>
          <a:ea typeface="+mn-ea"/>
          <a:cs typeface="+mn-cs"/>
          <a:sym typeface="Lucida Sans Unicode"/>
        </a:defRPr>
      </a:lvl2pPr>
      <a:lvl3pPr marL="0" marR="0" indent="0" algn="r" defTabSz="914400" rtl="0" latinLnBrk="0">
        <a:lnSpc>
          <a:spcPct val="100000"/>
        </a:lnSpc>
        <a:spcBef>
          <a:spcPts val="0"/>
        </a:spcBef>
        <a:spcAft>
          <a:spcPts val="0"/>
        </a:spcAft>
        <a:buClrTx/>
        <a:buSzTx/>
        <a:buFontTx/>
        <a:buNone/>
        <a:tabLst/>
        <a:defRPr b="0" baseline="0" cap="none" i="0" spc="0" strike="noStrike" sz="1000" u="none">
          <a:ln>
            <a:noFill/>
          </a:ln>
          <a:solidFill>
            <a:schemeClr val="tx1"/>
          </a:solidFill>
          <a:uFillTx/>
          <a:latin typeface="+mn-lt"/>
          <a:ea typeface="+mn-ea"/>
          <a:cs typeface="+mn-cs"/>
          <a:sym typeface="Lucida Sans Unicode"/>
        </a:defRPr>
      </a:lvl3pPr>
      <a:lvl4pPr marL="0" marR="0" indent="0" algn="r" defTabSz="914400" rtl="0" latinLnBrk="0">
        <a:lnSpc>
          <a:spcPct val="100000"/>
        </a:lnSpc>
        <a:spcBef>
          <a:spcPts val="0"/>
        </a:spcBef>
        <a:spcAft>
          <a:spcPts val="0"/>
        </a:spcAft>
        <a:buClrTx/>
        <a:buSzTx/>
        <a:buFontTx/>
        <a:buNone/>
        <a:tabLst/>
        <a:defRPr b="0" baseline="0" cap="none" i="0" spc="0" strike="noStrike" sz="1000" u="none">
          <a:ln>
            <a:noFill/>
          </a:ln>
          <a:solidFill>
            <a:schemeClr val="tx1"/>
          </a:solidFill>
          <a:uFillTx/>
          <a:latin typeface="+mn-lt"/>
          <a:ea typeface="+mn-ea"/>
          <a:cs typeface="+mn-cs"/>
          <a:sym typeface="Lucida Sans Unicode"/>
        </a:defRPr>
      </a:lvl4pPr>
      <a:lvl5pPr marL="0" marR="0" indent="0" algn="r" defTabSz="914400" rtl="0" latinLnBrk="0">
        <a:lnSpc>
          <a:spcPct val="100000"/>
        </a:lnSpc>
        <a:spcBef>
          <a:spcPts val="0"/>
        </a:spcBef>
        <a:spcAft>
          <a:spcPts val="0"/>
        </a:spcAft>
        <a:buClrTx/>
        <a:buSzTx/>
        <a:buFontTx/>
        <a:buNone/>
        <a:tabLst/>
        <a:defRPr b="0" baseline="0" cap="none" i="0" spc="0" strike="noStrike" sz="1000" u="none">
          <a:ln>
            <a:noFill/>
          </a:ln>
          <a:solidFill>
            <a:schemeClr val="tx1"/>
          </a:solidFill>
          <a:uFillTx/>
          <a:latin typeface="+mn-lt"/>
          <a:ea typeface="+mn-ea"/>
          <a:cs typeface="+mn-cs"/>
          <a:sym typeface="Lucida Sans Unicode"/>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ln>
            <a:noFill/>
          </a:ln>
          <a:solidFill>
            <a:schemeClr val="tx1"/>
          </a:solidFill>
          <a:uFillTx/>
          <a:latin typeface="+mn-lt"/>
          <a:ea typeface="+mn-ea"/>
          <a:cs typeface="+mn-cs"/>
          <a:sym typeface="Lucida Sans Unicode"/>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ln>
            <a:noFill/>
          </a:ln>
          <a:solidFill>
            <a:schemeClr val="tx1"/>
          </a:solidFill>
          <a:uFillTx/>
          <a:latin typeface="+mn-lt"/>
          <a:ea typeface="+mn-ea"/>
          <a:cs typeface="+mn-cs"/>
          <a:sym typeface="Lucida Sans Unicode"/>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ln>
            <a:noFill/>
          </a:ln>
          <a:solidFill>
            <a:schemeClr val="tx1"/>
          </a:solidFill>
          <a:uFillTx/>
          <a:latin typeface="+mn-lt"/>
          <a:ea typeface="+mn-ea"/>
          <a:cs typeface="+mn-cs"/>
          <a:sym typeface="Lucida Sans Unicode"/>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ln>
            <a:noFill/>
          </a:ln>
          <a:solidFill>
            <a:schemeClr val="tx1"/>
          </a:solidFill>
          <a:uFillTx/>
          <a:latin typeface="+mn-lt"/>
          <a:ea typeface="+mn-ea"/>
          <a:cs typeface="+mn-cs"/>
          <a:sym typeface="Lucida Sans Unicod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3.jpe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tif"/><Relationship Id="rId11" Type="http://schemas.openxmlformats.org/officeDocument/2006/relationships/image" Target="../media/image15.png"/><Relationship Id="rId12" Type="http://schemas.openxmlformats.org/officeDocument/2006/relationships/image" Target="../media/image2.tif"/></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17.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9.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27.png"/><Relationship Id="rId5" Type="http://schemas.openxmlformats.org/officeDocument/2006/relationships/image" Target="../media/image28.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13" name="image7.png"/>
          <p:cNvPicPr>
            <a:picLocks noChangeAspect="1"/>
          </p:cNvPicPr>
          <p:nvPr/>
        </p:nvPicPr>
        <p:blipFill>
          <a:blip r:embed="rId2">
            <a:extLst/>
          </a:blip>
          <a:stretch>
            <a:fillRect/>
          </a:stretch>
        </p:blipFill>
        <p:spPr>
          <a:xfrm>
            <a:off x="1227137" y="1212850"/>
            <a:ext cx="6121402" cy="1968500"/>
          </a:xfrm>
          <a:prstGeom prst="rect">
            <a:avLst/>
          </a:prstGeom>
          <a:ln w="12700">
            <a:miter lim="400000"/>
          </a:ln>
        </p:spPr>
      </p:pic>
      <p:sp>
        <p:nvSpPr>
          <p:cNvPr id="114" name="Shape 114"/>
          <p:cNvSpPr/>
          <p:nvPr>
            <p:ph type="body" sz="quarter" idx="4294967295"/>
          </p:nvPr>
        </p:nvSpPr>
        <p:spPr>
          <a:xfrm>
            <a:off x="2080244" y="4221162"/>
            <a:ext cx="6905626" cy="792164"/>
          </a:xfrm>
          <a:prstGeom prst="rect">
            <a:avLst/>
          </a:prstGeom>
        </p:spPr>
        <p:txBody>
          <a:bodyPr/>
          <a:lstStyle>
            <a:lvl1pPr marL="0" indent="0" algn="ctr">
              <a:lnSpc>
                <a:spcPct val="80000"/>
              </a:lnSpc>
              <a:buSzTx/>
              <a:buNone/>
              <a:defRPr b="1" sz="2400">
                <a:latin typeface="Franklin Gothic Medium Cond"/>
                <a:ea typeface="Franklin Gothic Medium Cond"/>
                <a:cs typeface="Franklin Gothic Medium Cond"/>
                <a:sym typeface="Franklin Gothic Medium Cond"/>
              </a:defRPr>
            </a:lvl1pPr>
          </a:lstStyle>
          <a:p>
            <a:pPr/>
            <a:r>
              <a:t>Integrated solution for automation</a:t>
            </a:r>
          </a:p>
        </p:txBody>
      </p:sp>
      <p:pic>
        <p:nvPicPr>
          <p:cNvPr id="115" name="image8.png"/>
          <p:cNvPicPr>
            <a:picLocks noChangeAspect="1"/>
          </p:cNvPicPr>
          <p:nvPr/>
        </p:nvPicPr>
        <p:blipFill>
          <a:blip r:embed="rId3">
            <a:extLst/>
          </a:blip>
          <a:stretch>
            <a:fillRect/>
          </a:stretch>
        </p:blipFill>
        <p:spPr>
          <a:xfrm>
            <a:off x="4995564" y="5085962"/>
            <a:ext cx="1074987" cy="403172"/>
          </a:xfrm>
          <a:prstGeom prst="rect">
            <a:avLst/>
          </a:prstGeom>
          <a:ln w="12700">
            <a:miter lim="400000"/>
          </a:ln>
        </p:spPr>
      </p:pic>
      <p:pic>
        <p:nvPicPr>
          <p:cNvPr id="116" name="image9.png"/>
          <p:cNvPicPr>
            <a:picLocks noChangeAspect="1"/>
          </p:cNvPicPr>
          <p:nvPr/>
        </p:nvPicPr>
        <p:blipFill>
          <a:blip r:embed="rId4">
            <a:extLst/>
          </a:blip>
          <a:stretch>
            <a:fillRect/>
          </a:stretch>
        </p:blipFill>
        <p:spPr>
          <a:xfrm>
            <a:off x="4825134" y="5561770"/>
            <a:ext cx="1415848" cy="322018"/>
          </a:xfrm>
          <a:prstGeom prst="rect">
            <a:avLst/>
          </a:prstGeom>
          <a:ln w="12700">
            <a:miter lim="400000"/>
          </a:ln>
        </p:spPr>
      </p:pic>
      <p:sp>
        <p:nvSpPr>
          <p:cNvPr id="117" name="Shape 117"/>
          <p:cNvSpPr/>
          <p:nvPr/>
        </p:nvSpPr>
        <p:spPr>
          <a:xfrm>
            <a:off x="3447548" y="5956425"/>
            <a:ext cx="4171020" cy="2513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sz="1000">
                <a:latin typeface="Lucida Sans Unicode"/>
                <a:ea typeface="Lucida Sans Unicode"/>
                <a:cs typeface="Lucida Sans Unicode"/>
                <a:sym typeface="Lucida Sans Unicode"/>
              </a:defRPr>
            </a:lvl1pPr>
          </a:lstStyle>
          <a:p>
            <a:pPr/>
            <a:r>
              <a:t>An Application Specific Full Use (ASFU) license from 2010</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9" name="Shape 119"/>
          <p:cNvSpPr/>
          <p:nvPr/>
        </p:nvSpPr>
        <p:spPr>
          <a:xfrm>
            <a:off x="250824" y="461647"/>
            <a:ext cx="8305753" cy="51021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p>
            <a:pPr>
              <a:defRPr b="1" sz="2500">
                <a:solidFill>
                  <a:srgbClr val="464646"/>
                </a:solidFill>
                <a:effectLst>
                  <a:outerShdw sx="100000" sy="100000" kx="0" ky="0" algn="b" rotWithShape="0" blurRad="12700" dist="25400" dir="2700000">
                    <a:srgbClr val="DDDDDD"/>
                  </a:outerShdw>
                </a:effectLst>
                <a:latin typeface="Lucida Sans Unicode"/>
                <a:ea typeface="Lucida Sans Unicode"/>
                <a:cs typeface="Lucida Sans Unicode"/>
                <a:sym typeface="Lucida Sans Unicode"/>
              </a:defRPr>
            </a:pPr>
            <a:r>
              <a:t>Complete</a:t>
            </a:r>
            <a:r>
              <a:rPr>
                <a:solidFill>
                  <a:srgbClr val="000000"/>
                </a:solidFill>
              </a:rPr>
              <a:t> </a:t>
            </a:r>
            <a:r>
              <a:t>analysis &amp; trusted consulting</a:t>
            </a:r>
          </a:p>
        </p:txBody>
      </p:sp>
      <p:pic>
        <p:nvPicPr>
          <p:cNvPr id="120" name="image10.png"/>
          <p:cNvPicPr>
            <a:picLocks noChangeAspect="1"/>
          </p:cNvPicPr>
          <p:nvPr/>
        </p:nvPicPr>
        <p:blipFill>
          <a:blip r:embed="rId2">
            <a:extLst/>
          </a:blip>
          <a:stretch>
            <a:fillRect/>
          </a:stretch>
        </p:blipFill>
        <p:spPr>
          <a:xfrm>
            <a:off x="250825" y="6434137"/>
            <a:ext cx="1225550" cy="280989"/>
          </a:xfrm>
          <a:prstGeom prst="rect">
            <a:avLst/>
          </a:prstGeom>
          <a:ln w="12700">
            <a:miter lim="400000"/>
          </a:ln>
        </p:spPr>
      </p:pic>
      <p:pic>
        <p:nvPicPr>
          <p:cNvPr id="121" name="image11.png"/>
          <p:cNvPicPr>
            <a:picLocks noChangeAspect="1"/>
          </p:cNvPicPr>
          <p:nvPr/>
        </p:nvPicPr>
        <p:blipFill>
          <a:blip r:embed="rId3">
            <a:extLst/>
          </a:blip>
          <a:stretch>
            <a:fillRect/>
          </a:stretch>
        </p:blipFill>
        <p:spPr>
          <a:xfrm>
            <a:off x="7862886" y="6399212"/>
            <a:ext cx="1225552" cy="458789"/>
          </a:xfrm>
          <a:prstGeom prst="rect">
            <a:avLst/>
          </a:prstGeom>
          <a:ln w="12700">
            <a:miter lim="400000"/>
          </a:ln>
        </p:spPr>
      </p:pic>
      <p:sp>
        <p:nvSpPr>
          <p:cNvPr id="122" name="Shape 122"/>
          <p:cNvSpPr/>
          <p:nvPr/>
        </p:nvSpPr>
        <p:spPr>
          <a:xfrm>
            <a:off x="331786" y="1264844"/>
            <a:ext cx="7612065" cy="135206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defRPr>
                <a:latin typeface="Lucida Sans Unicode"/>
                <a:ea typeface="Lucida Sans Unicode"/>
                <a:cs typeface="Lucida Sans Unicode"/>
                <a:sym typeface="Lucida Sans Unicode"/>
              </a:defRPr>
            </a:lvl1pPr>
          </a:lstStyle>
          <a:p>
            <a:pPr/>
            <a:r>
              <a:t>We pride ourselves in the customers we keep, so we take time to understand our customers complete demands. Thus matching the best software module designed to meet the demands of the specific industry.</a:t>
            </a:r>
          </a:p>
        </p:txBody>
      </p:sp>
      <p:pic>
        <p:nvPicPr>
          <p:cNvPr id="123" name="image12.png" descr="http://old.una.md/ru/Assets/Logo/Scroll/moldtelecom.gif"/>
          <p:cNvPicPr>
            <a:picLocks noChangeAspect="1"/>
          </p:cNvPicPr>
          <p:nvPr/>
        </p:nvPicPr>
        <p:blipFill>
          <a:blip r:embed="rId4">
            <a:extLst/>
          </a:blip>
          <a:stretch>
            <a:fillRect/>
          </a:stretch>
        </p:blipFill>
        <p:spPr>
          <a:xfrm>
            <a:off x="690562" y="2695575"/>
            <a:ext cx="1812926" cy="935038"/>
          </a:xfrm>
          <a:prstGeom prst="rect">
            <a:avLst/>
          </a:prstGeom>
          <a:ln w="12700">
            <a:miter lim="400000"/>
          </a:ln>
        </p:spPr>
      </p:pic>
      <p:pic>
        <p:nvPicPr>
          <p:cNvPr id="124" name="image13.png" descr="http://old.una.md/ru/Assets/Logo/fed-ex.png"/>
          <p:cNvPicPr>
            <a:picLocks noChangeAspect="1"/>
          </p:cNvPicPr>
          <p:nvPr/>
        </p:nvPicPr>
        <p:blipFill>
          <a:blip r:embed="rId5">
            <a:extLst/>
          </a:blip>
          <a:stretch>
            <a:fillRect/>
          </a:stretch>
        </p:blipFill>
        <p:spPr>
          <a:xfrm>
            <a:off x="6640511" y="2625088"/>
            <a:ext cx="2149477" cy="889001"/>
          </a:xfrm>
          <a:prstGeom prst="rect">
            <a:avLst/>
          </a:prstGeom>
          <a:ln w="12700">
            <a:miter lim="400000"/>
          </a:ln>
        </p:spPr>
      </p:pic>
      <p:pic>
        <p:nvPicPr>
          <p:cNvPr id="125" name="image14.png" descr="http://old.una.md/ru/Assets/Logo/Scroll/cricova.gif"/>
          <p:cNvPicPr>
            <a:picLocks noChangeAspect="1"/>
          </p:cNvPicPr>
          <p:nvPr/>
        </p:nvPicPr>
        <p:blipFill>
          <a:blip r:embed="rId6">
            <a:extLst/>
          </a:blip>
          <a:stretch>
            <a:fillRect/>
          </a:stretch>
        </p:blipFill>
        <p:spPr>
          <a:xfrm>
            <a:off x="3971131" y="4526024"/>
            <a:ext cx="2003426" cy="1033465"/>
          </a:xfrm>
          <a:prstGeom prst="rect">
            <a:avLst/>
          </a:prstGeom>
          <a:ln w="12700">
            <a:miter lim="400000"/>
          </a:ln>
        </p:spPr>
      </p:pic>
      <p:pic>
        <p:nvPicPr>
          <p:cNvPr id="126" name="image15.jpeg" descr="logo_Sammy.jpg"/>
          <p:cNvPicPr>
            <a:picLocks noChangeAspect="1"/>
          </p:cNvPicPr>
          <p:nvPr/>
        </p:nvPicPr>
        <p:blipFill>
          <a:blip r:embed="rId7">
            <a:extLst/>
          </a:blip>
          <a:stretch>
            <a:fillRect/>
          </a:stretch>
        </p:blipFill>
        <p:spPr>
          <a:xfrm>
            <a:off x="4630737" y="3606140"/>
            <a:ext cx="2270127" cy="646114"/>
          </a:xfrm>
          <a:prstGeom prst="rect">
            <a:avLst/>
          </a:prstGeom>
          <a:ln w="12700">
            <a:miter lim="400000"/>
          </a:ln>
        </p:spPr>
      </p:pic>
      <p:pic>
        <p:nvPicPr>
          <p:cNvPr id="127" name="image16.png"/>
          <p:cNvPicPr>
            <a:picLocks noChangeAspect="1"/>
          </p:cNvPicPr>
          <p:nvPr/>
        </p:nvPicPr>
        <p:blipFill>
          <a:blip r:embed="rId8">
            <a:extLst/>
          </a:blip>
          <a:stretch>
            <a:fillRect/>
          </a:stretch>
        </p:blipFill>
        <p:spPr>
          <a:xfrm>
            <a:off x="425448" y="4133865"/>
            <a:ext cx="1225552" cy="1593821"/>
          </a:xfrm>
          <a:prstGeom prst="rect">
            <a:avLst/>
          </a:prstGeom>
          <a:ln w="12700">
            <a:miter lim="400000"/>
          </a:ln>
        </p:spPr>
      </p:pic>
      <p:pic>
        <p:nvPicPr>
          <p:cNvPr id="128" name="image17.png"/>
          <p:cNvPicPr>
            <a:picLocks noChangeAspect="1"/>
          </p:cNvPicPr>
          <p:nvPr/>
        </p:nvPicPr>
        <p:blipFill>
          <a:blip r:embed="rId9">
            <a:extLst/>
          </a:blip>
          <a:stretch>
            <a:fillRect/>
          </a:stretch>
        </p:blipFill>
        <p:spPr>
          <a:xfrm>
            <a:off x="6580186" y="4452096"/>
            <a:ext cx="2270127" cy="1181321"/>
          </a:xfrm>
          <a:prstGeom prst="rect">
            <a:avLst/>
          </a:prstGeom>
          <a:ln w="12700">
            <a:miter lim="400000"/>
          </a:ln>
        </p:spPr>
      </p:pic>
      <p:pic>
        <p:nvPicPr>
          <p:cNvPr id="129" name="image18.tif"/>
          <p:cNvPicPr>
            <a:picLocks noChangeAspect="1"/>
          </p:cNvPicPr>
          <p:nvPr/>
        </p:nvPicPr>
        <p:blipFill>
          <a:blip r:embed="rId10">
            <a:extLst/>
          </a:blip>
          <a:stretch>
            <a:fillRect/>
          </a:stretch>
        </p:blipFill>
        <p:spPr>
          <a:xfrm>
            <a:off x="3429000" y="2909886"/>
            <a:ext cx="2286000" cy="635002"/>
          </a:xfrm>
          <a:prstGeom prst="rect">
            <a:avLst/>
          </a:prstGeom>
          <a:ln w="12700">
            <a:miter lim="400000"/>
          </a:ln>
        </p:spPr>
      </p:pic>
      <p:pic>
        <p:nvPicPr>
          <p:cNvPr id="130" name="image20.png"/>
          <p:cNvPicPr>
            <a:picLocks noChangeAspect="1"/>
          </p:cNvPicPr>
          <p:nvPr/>
        </p:nvPicPr>
        <p:blipFill>
          <a:blip r:embed="rId11">
            <a:extLst/>
          </a:blip>
          <a:stretch>
            <a:fillRect/>
          </a:stretch>
        </p:blipFill>
        <p:spPr>
          <a:xfrm>
            <a:off x="3562524" y="5833259"/>
            <a:ext cx="3822352" cy="586955"/>
          </a:xfrm>
          <a:prstGeom prst="rect">
            <a:avLst/>
          </a:prstGeom>
          <a:ln w="12700">
            <a:miter lim="400000"/>
          </a:ln>
        </p:spPr>
      </p:pic>
      <p:pic>
        <p:nvPicPr>
          <p:cNvPr id="131" name="image21.tif"/>
          <p:cNvPicPr>
            <a:picLocks noChangeAspect="1"/>
          </p:cNvPicPr>
          <p:nvPr/>
        </p:nvPicPr>
        <p:blipFill>
          <a:blip r:embed="rId12">
            <a:extLst/>
          </a:blip>
          <a:stretch>
            <a:fillRect/>
          </a:stretch>
        </p:blipFill>
        <p:spPr>
          <a:xfrm>
            <a:off x="1937043" y="4259400"/>
            <a:ext cx="1428458" cy="1468285"/>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33" name="image22.png"/>
          <p:cNvPicPr>
            <a:picLocks noChangeAspect="1"/>
          </p:cNvPicPr>
          <p:nvPr/>
        </p:nvPicPr>
        <p:blipFill>
          <a:blip r:embed="rId3">
            <a:extLst/>
          </a:blip>
          <a:stretch>
            <a:fillRect/>
          </a:stretch>
        </p:blipFill>
        <p:spPr>
          <a:xfrm>
            <a:off x="280986" y="261936"/>
            <a:ext cx="8345490" cy="749303"/>
          </a:xfrm>
          <a:prstGeom prst="rect">
            <a:avLst/>
          </a:prstGeom>
          <a:ln w="12700">
            <a:miter lim="400000"/>
          </a:ln>
        </p:spPr>
      </p:pic>
      <p:pic>
        <p:nvPicPr>
          <p:cNvPr id="134" name="image11.png"/>
          <p:cNvPicPr>
            <a:picLocks noChangeAspect="1"/>
          </p:cNvPicPr>
          <p:nvPr/>
        </p:nvPicPr>
        <p:blipFill>
          <a:blip r:embed="rId4">
            <a:extLst/>
          </a:blip>
          <a:stretch>
            <a:fillRect/>
          </a:stretch>
        </p:blipFill>
        <p:spPr>
          <a:xfrm>
            <a:off x="7920036" y="6402387"/>
            <a:ext cx="1223964" cy="458789"/>
          </a:xfrm>
          <a:prstGeom prst="rect">
            <a:avLst/>
          </a:prstGeom>
          <a:ln w="12700">
            <a:miter lim="400000"/>
          </a:ln>
        </p:spPr>
      </p:pic>
      <p:pic>
        <p:nvPicPr>
          <p:cNvPr id="135" name="image10.png"/>
          <p:cNvPicPr>
            <a:picLocks noChangeAspect="1"/>
          </p:cNvPicPr>
          <p:nvPr/>
        </p:nvPicPr>
        <p:blipFill>
          <a:blip r:embed="rId5">
            <a:extLst/>
          </a:blip>
          <a:stretch>
            <a:fillRect/>
          </a:stretch>
        </p:blipFill>
        <p:spPr>
          <a:xfrm>
            <a:off x="250825" y="6434137"/>
            <a:ext cx="1225550" cy="280989"/>
          </a:xfrm>
          <a:prstGeom prst="rect">
            <a:avLst/>
          </a:prstGeom>
          <a:ln w="12700">
            <a:miter lim="400000"/>
          </a:ln>
        </p:spPr>
      </p:pic>
      <p:pic>
        <p:nvPicPr>
          <p:cNvPr id="136" name="image23.png"/>
          <p:cNvPicPr>
            <a:picLocks noChangeAspect="1"/>
          </p:cNvPicPr>
          <p:nvPr/>
        </p:nvPicPr>
        <p:blipFill>
          <a:blip r:embed="rId6">
            <a:extLst/>
          </a:blip>
          <a:stretch>
            <a:fillRect/>
          </a:stretch>
        </p:blipFill>
        <p:spPr>
          <a:xfrm>
            <a:off x="542925" y="817562"/>
            <a:ext cx="8601075" cy="5156202"/>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0" name="image24.png"/>
          <p:cNvPicPr>
            <a:picLocks noChangeAspect="1"/>
          </p:cNvPicPr>
          <p:nvPr/>
        </p:nvPicPr>
        <p:blipFill>
          <a:blip r:embed="rId2">
            <a:extLst/>
          </a:blip>
          <a:stretch>
            <a:fillRect/>
          </a:stretch>
        </p:blipFill>
        <p:spPr>
          <a:xfrm>
            <a:off x="96836" y="1931986"/>
            <a:ext cx="8613777" cy="598489"/>
          </a:xfrm>
          <a:prstGeom prst="rect">
            <a:avLst/>
          </a:prstGeom>
          <a:ln w="12700">
            <a:miter lim="400000"/>
          </a:ln>
        </p:spPr>
      </p:pic>
      <p:sp>
        <p:nvSpPr>
          <p:cNvPr id="141" name="Shape 141"/>
          <p:cNvSpPr/>
          <p:nvPr/>
        </p:nvSpPr>
        <p:spPr>
          <a:xfrm>
            <a:off x="107950" y="154999"/>
            <a:ext cx="8229600" cy="4853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p>
            <a:pPr>
              <a:defRPr i="1" sz="2400">
                <a:solidFill>
                  <a:srgbClr val="464646"/>
                </a:solidFill>
                <a:effectLst>
                  <a:outerShdw sx="100000" sy="100000" kx="0" ky="0" algn="b" rotWithShape="0" blurRad="12700" dist="25400" dir="2700000">
                    <a:srgbClr val="DDDDDD"/>
                  </a:outerShdw>
                </a:effectLst>
                <a:latin typeface="Lucida Sans Unicode"/>
                <a:ea typeface="Lucida Sans Unicode"/>
                <a:cs typeface="Lucida Sans Unicode"/>
                <a:sym typeface="Lucida Sans Unicode"/>
              </a:defRPr>
            </a:pPr>
            <a:r>
              <a:t>The</a:t>
            </a:r>
            <a:r>
              <a:rPr b="1" i="0"/>
              <a:t> </a:t>
            </a:r>
            <a:r>
              <a:t>main forms </a:t>
            </a:r>
          </a:p>
        </p:txBody>
      </p:sp>
      <p:pic>
        <p:nvPicPr>
          <p:cNvPr id="142" name="image10.png"/>
          <p:cNvPicPr>
            <a:picLocks noChangeAspect="1"/>
          </p:cNvPicPr>
          <p:nvPr/>
        </p:nvPicPr>
        <p:blipFill>
          <a:blip r:embed="rId3">
            <a:extLst/>
          </a:blip>
          <a:stretch>
            <a:fillRect/>
          </a:stretch>
        </p:blipFill>
        <p:spPr>
          <a:xfrm>
            <a:off x="250825" y="6434137"/>
            <a:ext cx="1225550" cy="280989"/>
          </a:xfrm>
          <a:prstGeom prst="rect">
            <a:avLst/>
          </a:prstGeom>
          <a:ln w="12700">
            <a:miter lim="400000"/>
          </a:ln>
        </p:spPr>
      </p:pic>
      <p:pic>
        <p:nvPicPr>
          <p:cNvPr id="143" name="image11.png"/>
          <p:cNvPicPr>
            <a:picLocks noChangeAspect="1"/>
          </p:cNvPicPr>
          <p:nvPr/>
        </p:nvPicPr>
        <p:blipFill>
          <a:blip r:embed="rId4">
            <a:extLst/>
          </a:blip>
          <a:stretch>
            <a:fillRect/>
          </a:stretch>
        </p:blipFill>
        <p:spPr>
          <a:xfrm>
            <a:off x="7862886" y="6399212"/>
            <a:ext cx="1225552" cy="458789"/>
          </a:xfrm>
          <a:prstGeom prst="rect">
            <a:avLst/>
          </a:prstGeom>
          <a:ln w="12700">
            <a:miter lim="400000"/>
          </a:ln>
        </p:spPr>
      </p:pic>
      <p:sp>
        <p:nvSpPr>
          <p:cNvPr id="144" name="Shape 144"/>
          <p:cNvSpPr/>
          <p:nvPr/>
        </p:nvSpPr>
        <p:spPr>
          <a:xfrm>
            <a:off x="309562" y="742399"/>
            <a:ext cx="7826376" cy="71706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defRPr>
                <a:latin typeface="Lucida Sans Unicode"/>
                <a:ea typeface="Lucida Sans Unicode"/>
                <a:cs typeface="Lucida Sans Unicode"/>
                <a:sym typeface="Lucida Sans Unicode"/>
              </a:defRPr>
            </a:lvl1pPr>
          </a:lstStyle>
          <a:p>
            <a:pPr/>
            <a:r>
              <a:t>Especially designed for fast access to all settings of the access system, schedules, employees work cards (shifts, personal info etc.)</a:t>
            </a:r>
          </a:p>
        </p:txBody>
      </p:sp>
      <p:sp>
        <p:nvSpPr>
          <p:cNvPr id="145" name="Shape 145"/>
          <p:cNvSpPr/>
          <p:nvPr/>
        </p:nvSpPr>
        <p:spPr>
          <a:xfrm>
            <a:off x="319087" y="2436811"/>
            <a:ext cx="8191501" cy="1034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a:latin typeface="Lucida Sans Unicode"/>
                <a:ea typeface="Lucida Sans Unicode"/>
                <a:cs typeface="Lucida Sans Unicode"/>
                <a:sym typeface="Lucida Sans Unicode"/>
              </a:defRPr>
            </a:pPr>
            <a:r>
              <a:t>Shift, work groups , period of employment etc.</a:t>
            </a:r>
          </a:p>
          <a:p>
            <a:pPr>
              <a:defRPr>
                <a:latin typeface="Lucida Sans Unicode"/>
                <a:ea typeface="Lucida Sans Unicode"/>
                <a:cs typeface="Lucida Sans Unicode"/>
                <a:sym typeface="Lucida Sans Unicode"/>
              </a:defRPr>
            </a:pPr>
            <a:r>
              <a:t>This will guarantee a well planned and full control of the schedules of each and every worker.</a:t>
            </a:r>
          </a:p>
        </p:txBody>
      </p:sp>
      <p:pic>
        <p:nvPicPr>
          <p:cNvPr id="146" name="image25.png"/>
          <p:cNvPicPr>
            <a:picLocks noChangeAspect="1"/>
          </p:cNvPicPr>
          <p:nvPr/>
        </p:nvPicPr>
        <p:blipFill>
          <a:blip r:embed="rId5">
            <a:extLst/>
          </a:blip>
          <a:stretch>
            <a:fillRect/>
          </a:stretch>
        </p:blipFill>
        <p:spPr>
          <a:xfrm>
            <a:off x="372369" y="3418575"/>
            <a:ext cx="8172451" cy="217170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8" name="image26.png"/>
          <p:cNvPicPr>
            <a:picLocks noChangeAspect="1"/>
          </p:cNvPicPr>
          <p:nvPr/>
        </p:nvPicPr>
        <p:blipFill>
          <a:blip r:embed="rId2">
            <a:extLst/>
          </a:blip>
          <a:stretch>
            <a:fillRect/>
          </a:stretch>
        </p:blipFill>
        <p:spPr>
          <a:xfrm>
            <a:off x="92075" y="274636"/>
            <a:ext cx="8594725" cy="590553"/>
          </a:xfrm>
          <a:prstGeom prst="rect">
            <a:avLst/>
          </a:prstGeom>
          <a:ln w="12700">
            <a:miter lim="400000"/>
          </a:ln>
        </p:spPr>
      </p:pic>
      <p:sp>
        <p:nvSpPr>
          <p:cNvPr id="149" name="Shape 149"/>
          <p:cNvSpPr/>
          <p:nvPr/>
        </p:nvSpPr>
        <p:spPr>
          <a:xfrm>
            <a:off x="250824" y="801931"/>
            <a:ext cx="8497890" cy="1034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defRPr>
                <a:latin typeface="Lucida Sans Unicode"/>
                <a:ea typeface="Lucida Sans Unicode"/>
                <a:cs typeface="Lucida Sans Unicode"/>
                <a:sym typeface="Lucida Sans Unicode"/>
              </a:defRPr>
            </a:lvl1pPr>
          </a:lstStyle>
          <a:p>
            <a:pPr/>
            <a:r>
              <a:t>This essential information for any work time calculation has been made as easy to use and allows for an intuitive way to set the total work time, breaks, start and finish to the shifts.   </a:t>
            </a:r>
          </a:p>
        </p:txBody>
      </p:sp>
      <p:pic>
        <p:nvPicPr>
          <p:cNvPr id="150" name="image10.png"/>
          <p:cNvPicPr>
            <a:picLocks noChangeAspect="1"/>
          </p:cNvPicPr>
          <p:nvPr/>
        </p:nvPicPr>
        <p:blipFill>
          <a:blip r:embed="rId3">
            <a:extLst/>
          </a:blip>
          <a:stretch>
            <a:fillRect/>
          </a:stretch>
        </p:blipFill>
        <p:spPr>
          <a:xfrm>
            <a:off x="250825" y="6434137"/>
            <a:ext cx="1225550" cy="280989"/>
          </a:xfrm>
          <a:prstGeom prst="rect">
            <a:avLst/>
          </a:prstGeom>
          <a:ln w="12700">
            <a:miter lim="400000"/>
          </a:ln>
        </p:spPr>
      </p:pic>
      <p:pic>
        <p:nvPicPr>
          <p:cNvPr id="151" name="image11.png"/>
          <p:cNvPicPr>
            <a:picLocks noChangeAspect="1"/>
          </p:cNvPicPr>
          <p:nvPr/>
        </p:nvPicPr>
        <p:blipFill>
          <a:blip r:embed="rId4">
            <a:extLst/>
          </a:blip>
          <a:stretch>
            <a:fillRect/>
          </a:stretch>
        </p:blipFill>
        <p:spPr>
          <a:xfrm>
            <a:off x="7862886" y="6399212"/>
            <a:ext cx="1225552" cy="458789"/>
          </a:xfrm>
          <a:prstGeom prst="rect">
            <a:avLst/>
          </a:prstGeom>
          <a:ln w="12700">
            <a:miter lim="400000"/>
          </a:ln>
        </p:spPr>
      </p:pic>
      <p:pic>
        <p:nvPicPr>
          <p:cNvPr id="152" name="image27.png"/>
          <p:cNvPicPr>
            <a:picLocks noChangeAspect="1"/>
          </p:cNvPicPr>
          <p:nvPr/>
        </p:nvPicPr>
        <p:blipFill>
          <a:blip r:embed="rId5">
            <a:extLst/>
          </a:blip>
          <a:stretch>
            <a:fillRect/>
          </a:stretch>
        </p:blipFill>
        <p:spPr>
          <a:xfrm>
            <a:off x="575468" y="1844824"/>
            <a:ext cx="7848601" cy="1190626"/>
          </a:xfrm>
          <a:prstGeom prst="rect">
            <a:avLst/>
          </a:prstGeom>
          <a:ln w="12700">
            <a:miter lim="400000"/>
          </a:ln>
        </p:spPr>
      </p:pic>
      <p:pic>
        <p:nvPicPr>
          <p:cNvPr id="153" name="image28.png"/>
          <p:cNvPicPr>
            <a:picLocks noChangeAspect="1"/>
          </p:cNvPicPr>
          <p:nvPr/>
        </p:nvPicPr>
        <p:blipFill>
          <a:blip r:embed="rId6">
            <a:extLst/>
          </a:blip>
          <a:stretch>
            <a:fillRect/>
          </a:stretch>
        </p:blipFill>
        <p:spPr>
          <a:xfrm>
            <a:off x="176212" y="3316287"/>
            <a:ext cx="8602664" cy="585789"/>
          </a:xfrm>
          <a:prstGeom prst="rect">
            <a:avLst/>
          </a:prstGeom>
          <a:ln w="12700">
            <a:miter lim="400000"/>
          </a:ln>
        </p:spPr>
      </p:pic>
      <p:pic>
        <p:nvPicPr>
          <p:cNvPr id="154" name="image29.png"/>
          <p:cNvPicPr>
            <a:picLocks noChangeAspect="1"/>
          </p:cNvPicPr>
          <p:nvPr/>
        </p:nvPicPr>
        <p:blipFill>
          <a:blip r:embed="rId7">
            <a:extLst/>
          </a:blip>
          <a:stretch>
            <a:fillRect/>
          </a:stretch>
        </p:blipFill>
        <p:spPr>
          <a:xfrm>
            <a:off x="1900041" y="3906392"/>
            <a:ext cx="5400676" cy="151447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56" name="image10.png"/>
          <p:cNvPicPr>
            <a:picLocks noChangeAspect="1"/>
          </p:cNvPicPr>
          <p:nvPr/>
        </p:nvPicPr>
        <p:blipFill>
          <a:blip r:embed="rId2">
            <a:extLst/>
          </a:blip>
          <a:stretch>
            <a:fillRect/>
          </a:stretch>
        </p:blipFill>
        <p:spPr>
          <a:xfrm>
            <a:off x="250825" y="6434137"/>
            <a:ext cx="1225550" cy="280989"/>
          </a:xfrm>
          <a:prstGeom prst="rect">
            <a:avLst/>
          </a:prstGeom>
          <a:ln w="12700">
            <a:miter lim="400000"/>
          </a:ln>
        </p:spPr>
      </p:pic>
      <p:pic>
        <p:nvPicPr>
          <p:cNvPr id="157" name="image11.png"/>
          <p:cNvPicPr>
            <a:picLocks noChangeAspect="1"/>
          </p:cNvPicPr>
          <p:nvPr/>
        </p:nvPicPr>
        <p:blipFill>
          <a:blip r:embed="rId3">
            <a:extLst/>
          </a:blip>
          <a:stretch>
            <a:fillRect/>
          </a:stretch>
        </p:blipFill>
        <p:spPr>
          <a:xfrm>
            <a:off x="7862886" y="6399212"/>
            <a:ext cx="1225552" cy="458789"/>
          </a:xfrm>
          <a:prstGeom prst="rect">
            <a:avLst/>
          </a:prstGeom>
          <a:ln w="12700">
            <a:miter lim="400000"/>
          </a:ln>
        </p:spPr>
      </p:pic>
      <p:pic>
        <p:nvPicPr>
          <p:cNvPr id="158" name="image30.png"/>
          <p:cNvPicPr>
            <a:picLocks noChangeAspect="1"/>
          </p:cNvPicPr>
          <p:nvPr/>
        </p:nvPicPr>
        <p:blipFill>
          <a:blip r:embed="rId4">
            <a:extLst/>
          </a:blip>
          <a:stretch>
            <a:fillRect/>
          </a:stretch>
        </p:blipFill>
        <p:spPr>
          <a:xfrm>
            <a:off x="182562" y="280986"/>
            <a:ext cx="8351839" cy="725489"/>
          </a:xfrm>
          <a:prstGeom prst="rect">
            <a:avLst/>
          </a:prstGeom>
          <a:ln w="12700">
            <a:miter lim="400000"/>
          </a:ln>
        </p:spPr>
      </p:pic>
      <p:sp>
        <p:nvSpPr>
          <p:cNvPr id="159" name="Shape 159"/>
          <p:cNvSpPr/>
          <p:nvPr/>
        </p:nvSpPr>
        <p:spPr>
          <a:xfrm>
            <a:off x="250824" y="1248811"/>
            <a:ext cx="8497890" cy="135206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p>
            <a:pPr>
              <a:defRPr>
                <a:latin typeface="Lucida Sans Unicode"/>
                <a:ea typeface="Lucida Sans Unicode"/>
                <a:cs typeface="Lucida Sans Unicode"/>
                <a:sym typeface="Lucida Sans Unicode"/>
              </a:defRPr>
            </a:pPr>
            <a:r>
              <a:t>To ensure the security, the access control system is set to allow entry only to authorized personnel.</a:t>
            </a:r>
          </a:p>
          <a:p>
            <a:pPr>
              <a:defRPr>
                <a:latin typeface="Lucida Sans Unicode"/>
                <a:ea typeface="Lucida Sans Unicode"/>
                <a:cs typeface="Lucida Sans Unicode"/>
                <a:sym typeface="Lucida Sans Unicode"/>
              </a:defRPr>
            </a:pPr>
            <a:r>
              <a:t>Since documents don't have a limit in how many there can be there could be created as many as needed and activated when necessary.</a:t>
            </a:r>
          </a:p>
        </p:txBody>
      </p:sp>
      <p:pic>
        <p:nvPicPr>
          <p:cNvPr id="160" name="image31.png"/>
          <p:cNvPicPr>
            <a:picLocks noChangeAspect="1"/>
          </p:cNvPicPr>
          <p:nvPr/>
        </p:nvPicPr>
        <p:blipFill>
          <a:blip r:embed="rId5">
            <a:extLst/>
          </a:blip>
          <a:stretch>
            <a:fillRect/>
          </a:stretch>
        </p:blipFill>
        <p:spPr>
          <a:xfrm>
            <a:off x="274636" y="835025"/>
            <a:ext cx="8594727" cy="592138"/>
          </a:xfrm>
          <a:prstGeom prst="rect">
            <a:avLst/>
          </a:prstGeom>
          <a:ln w="12700">
            <a:miter lim="400000"/>
          </a:ln>
        </p:spPr>
      </p:pic>
      <p:pic>
        <p:nvPicPr>
          <p:cNvPr id="161" name="image32.png"/>
          <p:cNvPicPr>
            <a:picLocks noChangeAspect="1"/>
          </p:cNvPicPr>
          <p:nvPr/>
        </p:nvPicPr>
        <p:blipFill>
          <a:blip r:embed="rId6">
            <a:extLst/>
          </a:blip>
          <a:stretch>
            <a:fillRect/>
          </a:stretch>
        </p:blipFill>
        <p:spPr>
          <a:xfrm>
            <a:off x="866775" y="3212975"/>
            <a:ext cx="7410450" cy="2057401"/>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63" name="image10.png"/>
          <p:cNvPicPr>
            <a:picLocks noChangeAspect="1"/>
          </p:cNvPicPr>
          <p:nvPr/>
        </p:nvPicPr>
        <p:blipFill>
          <a:blip r:embed="rId2">
            <a:extLst/>
          </a:blip>
          <a:stretch>
            <a:fillRect/>
          </a:stretch>
        </p:blipFill>
        <p:spPr>
          <a:xfrm>
            <a:off x="250825" y="6434137"/>
            <a:ext cx="1225550" cy="280989"/>
          </a:xfrm>
          <a:prstGeom prst="rect">
            <a:avLst/>
          </a:prstGeom>
          <a:ln w="12700">
            <a:miter lim="400000"/>
          </a:ln>
        </p:spPr>
      </p:pic>
      <p:pic>
        <p:nvPicPr>
          <p:cNvPr id="164" name="image11.png"/>
          <p:cNvPicPr>
            <a:picLocks noChangeAspect="1"/>
          </p:cNvPicPr>
          <p:nvPr/>
        </p:nvPicPr>
        <p:blipFill>
          <a:blip r:embed="rId3">
            <a:extLst/>
          </a:blip>
          <a:stretch>
            <a:fillRect/>
          </a:stretch>
        </p:blipFill>
        <p:spPr>
          <a:xfrm>
            <a:off x="7862886" y="6399212"/>
            <a:ext cx="1225552" cy="458789"/>
          </a:xfrm>
          <a:prstGeom prst="rect">
            <a:avLst/>
          </a:prstGeom>
          <a:ln w="12700">
            <a:miter lim="400000"/>
          </a:ln>
        </p:spPr>
      </p:pic>
      <p:pic>
        <p:nvPicPr>
          <p:cNvPr id="165" name="image33.png"/>
          <p:cNvPicPr>
            <a:picLocks noChangeAspect="1"/>
          </p:cNvPicPr>
          <p:nvPr/>
        </p:nvPicPr>
        <p:blipFill>
          <a:blip r:embed="rId4">
            <a:extLst/>
          </a:blip>
          <a:stretch>
            <a:fillRect/>
          </a:stretch>
        </p:blipFill>
        <p:spPr>
          <a:xfrm>
            <a:off x="165100" y="261936"/>
            <a:ext cx="8594725" cy="592139"/>
          </a:xfrm>
          <a:prstGeom prst="rect">
            <a:avLst/>
          </a:prstGeom>
          <a:ln w="12700">
            <a:miter lim="400000"/>
          </a:ln>
        </p:spPr>
      </p:pic>
      <p:sp>
        <p:nvSpPr>
          <p:cNvPr id="166" name="Shape 166"/>
          <p:cNvSpPr/>
          <p:nvPr/>
        </p:nvSpPr>
        <p:spPr>
          <a:xfrm>
            <a:off x="323850" y="684455"/>
            <a:ext cx="8496300" cy="166956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p>
            <a:pPr>
              <a:defRPr>
                <a:latin typeface="Lucida Sans Unicode"/>
                <a:ea typeface="Lucida Sans Unicode"/>
                <a:cs typeface="Lucida Sans Unicode"/>
                <a:sym typeface="Lucida Sans Unicode"/>
              </a:defRPr>
            </a:pPr>
            <a:r>
              <a:t>This document allows to list the records for a period of time and then if needed deactivate some entries or even add entries.</a:t>
            </a:r>
          </a:p>
          <a:p>
            <a:pPr>
              <a:defRPr>
                <a:latin typeface="Lucida Sans Unicode"/>
                <a:ea typeface="Lucida Sans Unicode"/>
                <a:cs typeface="Lucida Sans Unicode"/>
                <a:sym typeface="Lucida Sans Unicode"/>
              </a:defRPr>
            </a:pPr>
            <a:r>
              <a:t>Color coding is used to separate records from the access control system and the ones added by the user thus making it easy to notice alterations by users.</a:t>
            </a:r>
          </a:p>
        </p:txBody>
      </p:sp>
      <p:pic>
        <p:nvPicPr>
          <p:cNvPr id="167" name="image34.png"/>
          <p:cNvPicPr>
            <a:picLocks noChangeAspect="1"/>
          </p:cNvPicPr>
          <p:nvPr/>
        </p:nvPicPr>
        <p:blipFill>
          <a:blip r:embed="rId5">
            <a:extLst/>
          </a:blip>
          <a:stretch>
            <a:fillRect/>
          </a:stretch>
        </p:blipFill>
        <p:spPr>
          <a:xfrm>
            <a:off x="1176337" y="2564903"/>
            <a:ext cx="6791326" cy="205740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69" name="image35.png"/>
          <p:cNvPicPr>
            <a:picLocks noChangeAspect="1"/>
          </p:cNvPicPr>
          <p:nvPr/>
        </p:nvPicPr>
        <p:blipFill>
          <a:blip r:embed="rId2">
            <a:extLst/>
          </a:blip>
          <a:stretch>
            <a:fillRect/>
          </a:stretch>
        </p:blipFill>
        <p:spPr>
          <a:xfrm>
            <a:off x="341311" y="225425"/>
            <a:ext cx="8345490" cy="719138"/>
          </a:xfrm>
          <a:prstGeom prst="rect">
            <a:avLst/>
          </a:prstGeom>
          <a:ln w="12700">
            <a:miter lim="400000"/>
          </a:ln>
        </p:spPr>
      </p:pic>
      <p:sp>
        <p:nvSpPr>
          <p:cNvPr id="170" name="Shape 170"/>
          <p:cNvSpPr/>
          <p:nvPr/>
        </p:nvSpPr>
        <p:spPr>
          <a:xfrm>
            <a:off x="468312" y="916231"/>
            <a:ext cx="8229601" cy="13520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defRPr>
                <a:solidFill>
                  <a:srgbClr val="464646"/>
                </a:solidFill>
                <a:latin typeface="Lucida Sans Unicode"/>
                <a:ea typeface="Lucida Sans Unicode"/>
                <a:cs typeface="Lucida Sans Unicode"/>
                <a:sym typeface="Lucida Sans Unicode"/>
              </a:defRPr>
            </a:lvl1pPr>
          </a:lstStyle>
          <a:p>
            <a:pPr/>
            <a:r>
              <a:t>And finally the most important tool at the employer's disposal . The reports were made with the purpose to give the possibility for instantaneous access to data about employee presence at any time on any day or a monthly report(presence ,time worked etc.).</a:t>
            </a:r>
          </a:p>
        </p:txBody>
      </p:sp>
      <p:sp>
        <p:nvSpPr>
          <p:cNvPr id="171" name="Shape 171"/>
          <p:cNvSpPr/>
          <p:nvPr/>
        </p:nvSpPr>
        <p:spPr>
          <a:xfrm>
            <a:off x="474662" y="2400543"/>
            <a:ext cx="8229601" cy="103456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lvl1pPr>
              <a:defRPr>
                <a:solidFill>
                  <a:srgbClr val="464646"/>
                </a:solidFill>
                <a:latin typeface="Lucida Sans Unicode"/>
                <a:ea typeface="Lucida Sans Unicode"/>
                <a:cs typeface="Lucida Sans Unicode"/>
                <a:sym typeface="Lucida Sans Unicode"/>
              </a:defRPr>
            </a:lvl1pPr>
          </a:lstStyle>
          <a:p>
            <a:pPr/>
            <a:r>
              <a:t>An example of a monthly report. It shows every employee with his job title , work section and more identifying information accompanied by the data for every day (time worked , absence motive etc.)</a:t>
            </a:r>
          </a:p>
        </p:txBody>
      </p:sp>
      <p:pic>
        <p:nvPicPr>
          <p:cNvPr id="172" name="image10.png"/>
          <p:cNvPicPr>
            <a:picLocks noChangeAspect="1"/>
          </p:cNvPicPr>
          <p:nvPr/>
        </p:nvPicPr>
        <p:blipFill>
          <a:blip r:embed="rId3">
            <a:extLst/>
          </a:blip>
          <a:stretch>
            <a:fillRect/>
          </a:stretch>
        </p:blipFill>
        <p:spPr>
          <a:xfrm>
            <a:off x="250825" y="6434137"/>
            <a:ext cx="1225550" cy="280989"/>
          </a:xfrm>
          <a:prstGeom prst="rect">
            <a:avLst/>
          </a:prstGeom>
          <a:ln w="12700">
            <a:miter lim="400000"/>
          </a:ln>
        </p:spPr>
      </p:pic>
      <p:pic>
        <p:nvPicPr>
          <p:cNvPr id="173" name="image11.png"/>
          <p:cNvPicPr>
            <a:picLocks noChangeAspect="1"/>
          </p:cNvPicPr>
          <p:nvPr/>
        </p:nvPicPr>
        <p:blipFill>
          <a:blip r:embed="rId4">
            <a:extLst/>
          </a:blip>
          <a:stretch>
            <a:fillRect/>
          </a:stretch>
        </p:blipFill>
        <p:spPr>
          <a:xfrm>
            <a:off x="7862886" y="6399212"/>
            <a:ext cx="1225552" cy="458789"/>
          </a:xfrm>
          <a:prstGeom prst="rect">
            <a:avLst/>
          </a:prstGeom>
          <a:ln w="12700">
            <a:miter lim="400000"/>
          </a:ln>
        </p:spPr>
      </p:pic>
      <p:pic>
        <p:nvPicPr>
          <p:cNvPr id="174" name="image36.png"/>
          <p:cNvPicPr>
            <a:picLocks noChangeAspect="1"/>
          </p:cNvPicPr>
          <p:nvPr/>
        </p:nvPicPr>
        <p:blipFill>
          <a:blip r:embed="rId5">
            <a:extLst/>
          </a:blip>
          <a:stretch>
            <a:fillRect/>
          </a:stretch>
        </p:blipFill>
        <p:spPr>
          <a:xfrm>
            <a:off x="506412" y="3435106"/>
            <a:ext cx="8153401" cy="2371726"/>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Concourse">
  <a:themeElements>
    <a:clrScheme name="Concourse">
      <a:dk1>
        <a:srgbClr val="000000"/>
      </a:dk1>
      <a:lt1>
        <a:srgbClr val="FFFFFF"/>
      </a:lt1>
      <a:dk2>
        <a:srgbClr val="A7A7A7"/>
      </a:dk2>
      <a:lt2>
        <a:srgbClr val="535353"/>
      </a:lt2>
      <a:accent1>
        <a:srgbClr val="2DA2BF"/>
      </a:accent1>
      <a:accent2>
        <a:srgbClr val="DA1F28"/>
      </a:accent2>
      <a:accent3>
        <a:srgbClr val="9BBB59"/>
      </a:accent3>
      <a:accent4>
        <a:srgbClr val="8064A2"/>
      </a:accent4>
      <a:accent5>
        <a:srgbClr val="4BACC6"/>
      </a:accent5>
      <a:accent6>
        <a:srgbClr val="F79646"/>
      </a:accent6>
      <a:hlink>
        <a:srgbClr val="0000FF"/>
      </a:hlink>
      <a:folHlink>
        <a:srgbClr val="FF00FF"/>
      </a:folHlink>
    </a:clrScheme>
    <a:fontScheme name="Concourse">
      <a:majorFont>
        <a:latin typeface="Calibri"/>
        <a:ea typeface="Calibri"/>
        <a:cs typeface="Calibri"/>
      </a:majorFont>
      <a:minorFont>
        <a:latin typeface="Helvetica"/>
        <a:ea typeface="Helvetica"/>
        <a:cs typeface="Helvetica"/>
      </a:minorFont>
    </a:fontScheme>
    <a:fmtScheme name="Concours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Concourse">
  <a:themeElements>
    <a:clrScheme name="Concourse">
      <a:dk1>
        <a:srgbClr val="000000"/>
      </a:dk1>
      <a:lt1>
        <a:srgbClr val="FFFFFF"/>
      </a:lt1>
      <a:dk2>
        <a:srgbClr val="A7A7A7"/>
      </a:dk2>
      <a:lt2>
        <a:srgbClr val="535353"/>
      </a:lt2>
      <a:accent1>
        <a:srgbClr val="2DA2BF"/>
      </a:accent1>
      <a:accent2>
        <a:srgbClr val="DA1F28"/>
      </a:accent2>
      <a:accent3>
        <a:srgbClr val="9BBB59"/>
      </a:accent3>
      <a:accent4>
        <a:srgbClr val="8064A2"/>
      </a:accent4>
      <a:accent5>
        <a:srgbClr val="4BACC6"/>
      </a:accent5>
      <a:accent6>
        <a:srgbClr val="F79646"/>
      </a:accent6>
      <a:hlink>
        <a:srgbClr val="0000FF"/>
      </a:hlink>
      <a:folHlink>
        <a:srgbClr val="FF00FF"/>
      </a:folHlink>
    </a:clrScheme>
    <a:fontScheme name="Concourse">
      <a:majorFont>
        <a:latin typeface="Calibri"/>
        <a:ea typeface="Calibri"/>
        <a:cs typeface="Calibri"/>
      </a:majorFont>
      <a:minorFont>
        <a:latin typeface="Helvetica"/>
        <a:ea typeface="Helvetica"/>
        <a:cs typeface="Helvetica"/>
      </a:minorFont>
    </a:fontScheme>
    <a:fmtScheme name="Concours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